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3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0"/>
  </p:notesMasterIdLst>
  <p:sldIdLst>
    <p:sldId id="257" r:id="rId2"/>
    <p:sldId id="258" r:id="rId3"/>
    <p:sldId id="262" r:id="rId4"/>
    <p:sldId id="269" r:id="rId5"/>
    <p:sldId id="270" r:id="rId6"/>
    <p:sldId id="271" r:id="rId7"/>
    <p:sldId id="272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B0C4F-AF82-41E8-A818-08F2E8B3481F}" type="datetimeFigureOut">
              <a:rPr lang="en-US" smtClean="0"/>
              <a:t>6/20/2017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35BFD-00BA-4A05-A21D-F9E13B75F1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messages: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 where is this more apparent than in smart cities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us, this is the ‘nirvana’ where everything talks to everything and silos truly begin to blur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We’re still at the very beginning of this trend though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Requires investment and time to both prove value and build infrastructure to support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Might want to touch on doing it all securely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Multi-layered approach,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not WILL we have an attempted hacked, but how we will handle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7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messages: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High level focus areas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cities that do not modernize</a:t>
            </a:r>
            <a:r>
              <a:rPr lang="en-US" baseline="0" dirty="0"/>
              <a:t> and adopt operational and service management efficiencies will lose large numbers of people who will migrate to other cities that can promise a better quality of life and greater economic opportunities.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244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</a:t>
            </a:r>
            <a:r>
              <a:rPr lang="en-US" baseline="0" dirty="0"/>
              <a:t> point use case 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Traffic management 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Smart parking 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Mass transit 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Fleet management – Cargo View with FlightSafe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18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</a:t>
            </a:r>
            <a:r>
              <a:rPr lang="en-US" baseline="0" dirty="0"/>
              <a:t> point use cases: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LTE Wi-Fi – mobile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Connected citizen – AT&amp;T Messaging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Communication and information – city apps and alerts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0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</a:t>
            </a:r>
            <a:r>
              <a:rPr lang="en-US" baseline="0" dirty="0"/>
              <a:t> points use cases: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</a:t>
            </a:r>
            <a:r>
              <a:rPr lang="en-US" baseline="0" dirty="0"/>
              <a:t> surveillance 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Vehicle tracking – fleet and field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Asset management – workforce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Communications – AT&amp;T messaging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68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points use cases: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Buildings – Routers and gateways are used in buildings</a:t>
            </a:r>
            <a:r>
              <a:rPr lang="en-US" baseline="0" dirty="0"/>
              <a:t> to connect lighting, temperature, HVAC systems, plumbing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 - TBD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Municipal</a:t>
            </a:r>
            <a:r>
              <a:rPr lang="en-US" baseline="0" dirty="0"/>
              <a:t> services – smart garbage bin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Parks and public places – AT&amp;T messaging platform, mobility network, communications and information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7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1067" y="1139370"/>
            <a:ext cx="11211984" cy="481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59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1206500"/>
            <a:ext cx="12192000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5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7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10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1" y="2"/>
            <a:ext cx="4349855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0581856" y="6078715"/>
            <a:ext cx="1610144" cy="7792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03" y="1917700"/>
            <a:ext cx="472639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07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219200" y="6328410"/>
            <a:ext cx="6908800" cy="199390"/>
          </a:xfrm>
          <a:prstGeom prst="rect">
            <a:avLst/>
          </a:prstGeom>
        </p:spPr>
        <p:txBody>
          <a:bodyPr lIns="121917" tIns="60958" rIns="121917" bIns="60958"/>
          <a:lstStyle/>
          <a:p>
            <a:pPr>
              <a:defRPr/>
            </a:pPr>
            <a:r>
              <a:rPr lang="en-US" dirty="0">
                <a:solidFill>
                  <a:srgbClr val="666666"/>
                </a:solidFill>
              </a:rPr>
              <a:t>© 2015 AT&amp;T Intellectual Property. All rights reserved. AT&amp;T, Globe logo and other marks are trademarks of AT&amp;T Intellectual Property.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 lIns="121917" tIns="60958" rIns="121917" bIns="60958"/>
          <a:lstStyle/>
          <a:p>
            <a:pPr>
              <a:defRPr/>
            </a:pPr>
            <a:fld id="{8B3378AB-0295-E340-BE65-63BEDF26F532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51451" y="1850471"/>
            <a:ext cx="10672233" cy="4018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2" descr="\\psf\Host\Volumes\johbee\Documents\01_Freelance_Design\INTERBRAND\AT&amp;T\2011_Internal_Templates\exports\SlideMaster_Logo300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1400" y="6080133"/>
            <a:ext cx="990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82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666666"/>
                </a:solidFill>
              </a:rPr>
              <a:pPr/>
              <a:t>‹#›</a:t>
            </a:fld>
            <a:r>
              <a:rPr lang="en-US" dirty="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1219200" y="6328410"/>
            <a:ext cx="6908800" cy="19939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666666"/>
                </a:solidFill>
              </a:rPr>
              <a:t>© 2015 AT&amp;T Intellectual Property. All rights reserved. AT&amp;T, the AT&amp;T logo and all other AT&amp;T marks contained herein are trademarks of AT&amp;T Intellectual Property and/or AT&amp;T affiliated companies. The information contained herein is not an offer, commitment, representation or warranty by AT&amp;T and is subject to change.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04801" y="1114425"/>
            <a:ext cx="11582400" cy="4838700"/>
          </a:xfrm>
          <a:prstGeom prst="roundRect">
            <a:avLst>
              <a:gd name="adj" fmla="val 2232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6100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tt_hz_lkp_rgb_pos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56" y="6098580"/>
            <a:ext cx="1308441" cy="7594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9025" y="6398261"/>
            <a:ext cx="286682" cy="22245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000"/>
              </a:lnSpc>
              <a:defRPr sz="1100" b="0">
                <a:solidFill>
                  <a:schemeClr val="tx2"/>
                </a:solidFill>
              </a:defRPr>
            </a:lvl1pPr>
          </a:lstStyle>
          <a:p>
            <a:pPr defTabSz="457200"/>
            <a:fld id="{12CB907E-C602-C34B-93F7-CA9E40714286}" type="slidenum">
              <a:rPr lang="en-US" smtClean="0">
                <a:solidFill>
                  <a:srgbClr val="000000"/>
                </a:solidFill>
              </a:rPr>
              <a:pPr defTabSz="457200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102" y="340547"/>
            <a:ext cx="11211984" cy="3422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067" y="1139001"/>
            <a:ext cx="11211984" cy="4803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311630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2" r:id="rId2"/>
    <p:sldLayoutId id="2147483718" r:id="rId3"/>
    <p:sldLayoutId id="2147483719" r:id="rId4"/>
    <p:sldLayoutId id="2147483722" r:id="rId5"/>
    <p:sldLayoutId id="2147483802" r:id="rId6"/>
    <p:sldLayoutId id="2147483803" r:id="rId7"/>
  </p:sldLayoutIdLst>
  <p:hf hdr="0" ftr="0" dt="0"/>
  <p:txStyles>
    <p:titleStyle>
      <a:lvl1pPr algn="l" defTabSz="457200" rtl="0" eaLnBrk="1" latinLnBrk="0" hangingPunct="1">
        <a:lnSpc>
          <a:spcPct val="110000"/>
        </a:lnSpc>
        <a:spcBef>
          <a:spcPct val="0"/>
        </a:spcBef>
        <a:spcAft>
          <a:spcPts val="1000"/>
        </a:spcAft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Tx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286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–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457200" indent="-231775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858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917575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»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1143000" indent="-225425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5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73">
          <p15:clr>
            <a:srgbClr val="F26B43"/>
          </p15:clr>
        </p15:guide>
        <p15:guide id="4" orient="horz" pos="743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091">
          <p15:clr>
            <a:srgbClr val="F26B43"/>
          </p15:clr>
        </p15:guide>
        <p15:guide id="7" pos="231">
          <p15:clr>
            <a:srgbClr val="F26B43"/>
          </p15:clr>
        </p15:guide>
        <p15:guide id="8" pos="55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75" y="2890807"/>
            <a:ext cx="4474815" cy="334230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278116" y="563393"/>
            <a:ext cx="4474815" cy="3510828"/>
          </a:xfrm>
          <a:prstGeom prst="roundRect">
            <a:avLst>
              <a:gd name="adj" fmla="val 204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 defTabSz="914126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602850" y="881122"/>
            <a:ext cx="3825349" cy="2776985"/>
          </a:xfrm>
        </p:spPr>
        <p:txBody>
          <a:bodyPr/>
          <a:lstStyle/>
          <a:p>
            <a:r>
              <a:rPr lang="en-US" sz="3224" kern="0" dirty="0">
                <a:solidFill>
                  <a:srgbClr val="FFFFFF"/>
                </a:solidFill>
                <a:cs typeface="Omnes_ATT Light"/>
              </a:rPr>
              <a:t>AT&amp;T Taking the Smart City to the Base</a:t>
            </a:r>
            <a:br>
              <a:rPr lang="en-US" sz="900" kern="0" dirty="0">
                <a:solidFill>
                  <a:srgbClr val="FFFFFF"/>
                </a:solidFill>
                <a:cs typeface="Omnes_ATT Light"/>
              </a:rPr>
            </a:br>
            <a:r>
              <a:rPr lang="en-US" sz="900" kern="0" dirty="0">
                <a:solidFill>
                  <a:srgbClr val="FFFFFF"/>
                </a:solidFill>
                <a:cs typeface="Omnes_ATT Light"/>
              </a:rPr>
              <a:t>  </a:t>
            </a:r>
            <a:br>
              <a:rPr lang="en-US" sz="900" kern="0" dirty="0">
                <a:solidFill>
                  <a:srgbClr val="FFFFFF"/>
                </a:solidFill>
                <a:cs typeface="Omnes_ATT Light"/>
              </a:rPr>
            </a:br>
            <a:r>
              <a:rPr lang="en-US" sz="1100" kern="0" dirty="0">
                <a:solidFill>
                  <a:srgbClr val="FFFFFF"/>
                </a:solidFill>
                <a:cs typeface="Omnes_ATT Light"/>
              </a:rPr>
              <a:t>Tim Blount,  Director Air Force Solutions</a:t>
            </a:r>
            <a:br>
              <a:rPr lang="en-US" sz="1100" kern="0" dirty="0">
                <a:solidFill>
                  <a:srgbClr val="FFFFFF"/>
                </a:solidFill>
                <a:cs typeface="Omnes_ATT Light"/>
              </a:rPr>
            </a:br>
            <a:r>
              <a:rPr lang="en-US" sz="1100" kern="0" dirty="0">
                <a:solidFill>
                  <a:srgbClr val="FFFFFF"/>
                </a:solidFill>
                <a:cs typeface="Omnes_ATT Light"/>
              </a:rPr>
              <a:t>Lenny Chin, Senior Application Solutions Consultant</a:t>
            </a:r>
            <a:br>
              <a:rPr lang="en-US" sz="1100" kern="0" dirty="0">
                <a:solidFill>
                  <a:srgbClr val="FFFFFF"/>
                </a:solidFill>
                <a:cs typeface="Omnes_ATT Light"/>
              </a:rPr>
            </a:br>
            <a:r>
              <a:rPr lang="en-US" sz="1100" kern="0" dirty="0">
                <a:solidFill>
                  <a:srgbClr val="FFFFFF"/>
                </a:solidFill>
                <a:cs typeface="Omnes_ATT Light"/>
              </a:rPr>
              <a:t>Andrew Osborn, Lead Mobile Solutions Architect</a:t>
            </a:r>
            <a:br>
              <a:rPr lang="en-US" sz="1100" kern="0" dirty="0">
                <a:solidFill>
                  <a:srgbClr val="FFFFFF"/>
                </a:solidFill>
                <a:cs typeface="Omnes_ATT Light"/>
              </a:rPr>
            </a:br>
            <a:r>
              <a:rPr lang="en-US" sz="1100" kern="0" dirty="0">
                <a:solidFill>
                  <a:srgbClr val="FFFFFF"/>
                </a:solidFill>
                <a:cs typeface="Omnes_ATT Light"/>
              </a:rPr>
              <a:t>Paul L Walker,  Client Solutions Executive </a:t>
            </a:r>
            <a:br>
              <a:rPr lang="en-US" sz="1100" kern="0" dirty="0">
                <a:solidFill>
                  <a:srgbClr val="FFFFFF"/>
                </a:solidFill>
                <a:cs typeface="Omnes_ATT Light"/>
              </a:rPr>
            </a:br>
            <a:endParaRPr lang="en-US" sz="1100" kern="0" spc="-100" dirty="0">
              <a:solidFill>
                <a:srgbClr val="FFFFFF"/>
              </a:solidFill>
              <a:latin typeface="+mn-lt"/>
              <a:cs typeface="Omnes_ATT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3378AB-0295-E340-BE65-63BEDF26F532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66666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91" y="563393"/>
            <a:ext cx="2355286" cy="1570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08" y="563394"/>
            <a:ext cx="2363164" cy="1570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91" y="2249532"/>
            <a:ext cx="2355287" cy="2118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51" y="4484164"/>
            <a:ext cx="2370396" cy="17489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808" y="2249532"/>
            <a:ext cx="2298248" cy="21696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09" y="4484161"/>
            <a:ext cx="2363164" cy="1739596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9994811" y="1792331"/>
            <a:ext cx="787867" cy="914400"/>
          </a:xfrm>
          <a:prstGeom prst="ellipse">
            <a:avLst/>
          </a:prstGeom>
          <a:solidFill>
            <a:srgbClr val="009FDB"/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000" kern="0" dirty="0">
                <a:solidFill>
                  <a:prstClr val="white"/>
                </a:solidFill>
              </a:rPr>
              <a:t>Photos courtesy of the US Air Force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457988" y="3602498"/>
            <a:ext cx="4262486" cy="3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82677" y="6349058"/>
            <a:ext cx="373003" cy="2061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endParaRPr lang="en-US" sz="1400" dirty="0" err="1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82677" y="6223758"/>
            <a:ext cx="373003" cy="49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8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" t="356" r="30656" b="37606"/>
          <a:stretch/>
        </p:blipFill>
        <p:spPr>
          <a:xfrm>
            <a:off x="1514008" y="0"/>
            <a:ext cx="9153992" cy="718864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06090" y="2253504"/>
            <a:ext cx="8392355" cy="2693829"/>
            <a:chOff x="805884" y="1472592"/>
            <a:chExt cx="8392355" cy="2881103"/>
          </a:xfrm>
        </p:grpSpPr>
        <p:sp>
          <p:nvSpPr>
            <p:cNvPr id="7" name="TextBox 6"/>
            <p:cNvSpPr txBox="1"/>
            <p:nvPr/>
          </p:nvSpPr>
          <p:spPr>
            <a:xfrm>
              <a:off x="5962142" y="2083197"/>
              <a:ext cx="1344613" cy="296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1200" dirty="0">
                  <a:solidFill>
                    <a:prstClr val="white"/>
                  </a:solidFill>
                </a:rPr>
                <a:t>Health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48873" y="3046500"/>
              <a:ext cx="1216025" cy="296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1200" dirty="0">
                  <a:solidFill>
                    <a:prstClr val="white"/>
                  </a:solidFill>
                </a:rPr>
                <a:t>Homes</a:t>
              </a:r>
            </a:p>
          </p:txBody>
        </p:sp>
        <p:grpSp>
          <p:nvGrpSpPr>
            <p:cNvPr id="9" name="Group 235"/>
            <p:cNvGrpSpPr>
              <a:grpSpLocks/>
            </p:cNvGrpSpPr>
            <p:nvPr/>
          </p:nvGrpSpPr>
          <p:grpSpPr bwMode="auto">
            <a:xfrm>
              <a:off x="2076389" y="2747807"/>
              <a:ext cx="1259000" cy="1605886"/>
              <a:chOff x="1825501" y="2709002"/>
              <a:chExt cx="1258711" cy="160514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2084317" y="2709002"/>
                <a:ext cx="999895" cy="49353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kern="0" dirty="0">
                    <a:solidFill>
                      <a:prstClr val="white"/>
                    </a:solidFill>
                  </a:rPr>
                  <a:t>Supply </a:t>
                </a:r>
                <a:br>
                  <a:rPr lang="en-US" sz="1200" kern="0" dirty="0">
                    <a:solidFill>
                      <a:prstClr val="white"/>
                    </a:solidFill>
                  </a:rPr>
                </a:br>
                <a:r>
                  <a:rPr lang="en-US" sz="1200" kern="0" dirty="0">
                    <a:solidFill>
                      <a:prstClr val="white"/>
                    </a:solidFill>
                  </a:rPr>
                  <a:t>Chain</a:t>
                </a:r>
              </a:p>
            </p:txBody>
          </p:sp>
          <p:grpSp>
            <p:nvGrpSpPr>
              <p:cNvPr id="64" name="Group 237"/>
              <p:cNvGrpSpPr>
                <a:grpSpLocks/>
              </p:cNvGrpSpPr>
              <p:nvPr/>
            </p:nvGrpSpPr>
            <p:grpSpPr bwMode="auto">
              <a:xfrm>
                <a:off x="1825501" y="3385372"/>
                <a:ext cx="133319" cy="928770"/>
                <a:chOff x="1825501" y="3385372"/>
                <a:chExt cx="133319" cy="928770"/>
              </a:xfrm>
            </p:grpSpPr>
            <p:cxnSp>
              <p:nvCxnSpPr>
                <p:cNvPr id="66" name="Straight Connector 239"/>
                <p:cNvCxnSpPr>
                  <a:cxnSpLocks noChangeShapeType="1"/>
                </p:cNvCxnSpPr>
                <p:nvPr/>
              </p:nvCxnSpPr>
              <p:spPr bwMode="auto">
                <a:xfrm>
                  <a:off x="1892161" y="3385372"/>
                  <a:ext cx="1362" cy="901428"/>
                </a:xfrm>
                <a:prstGeom prst="line">
                  <a:avLst/>
                </a:prstGeom>
                <a:noFill/>
                <a:ln w="9525" cap="rnd" algn="ctr">
                  <a:solidFill>
                    <a:srgbClr val="BFBFB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67" name="Oval 66"/>
                <p:cNvSpPr/>
                <p:nvPr/>
              </p:nvSpPr>
              <p:spPr>
                <a:xfrm>
                  <a:off x="1825501" y="4180854"/>
                  <a:ext cx="133319" cy="133288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0" name="Group 241"/>
            <p:cNvGrpSpPr>
              <a:grpSpLocks/>
            </p:cNvGrpSpPr>
            <p:nvPr/>
          </p:nvGrpSpPr>
          <p:grpSpPr bwMode="auto">
            <a:xfrm>
              <a:off x="2912370" y="2096771"/>
              <a:ext cx="1256989" cy="2208640"/>
              <a:chOff x="2652804" y="1610957"/>
              <a:chExt cx="1257441" cy="176401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3117797" y="1819755"/>
                <a:ext cx="792448" cy="23661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kern="0" dirty="0">
                    <a:solidFill>
                      <a:prstClr val="white"/>
                    </a:solidFill>
                  </a:rPr>
                  <a:t>Vehicles</a:t>
                </a:r>
              </a:p>
            </p:txBody>
          </p:sp>
          <p:grpSp>
            <p:nvGrpSpPr>
              <p:cNvPr id="56" name="Group 243"/>
              <p:cNvGrpSpPr>
                <a:grpSpLocks/>
              </p:cNvGrpSpPr>
              <p:nvPr/>
            </p:nvGrpSpPr>
            <p:grpSpPr bwMode="auto">
              <a:xfrm>
                <a:off x="2652804" y="1610957"/>
                <a:ext cx="443071" cy="1764012"/>
                <a:chOff x="2673352" y="1610957"/>
                <a:chExt cx="443071" cy="1764012"/>
              </a:xfrm>
            </p:grpSpPr>
            <p:grpSp>
              <p:nvGrpSpPr>
                <p:cNvPr id="57" name="Group 244"/>
                <p:cNvGrpSpPr>
                  <a:grpSpLocks/>
                </p:cNvGrpSpPr>
                <p:nvPr/>
              </p:nvGrpSpPr>
              <p:grpSpPr bwMode="auto">
                <a:xfrm>
                  <a:off x="2827997" y="2106342"/>
                  <a:ext cx="156659" cy="1268627"/>
                  <a:chOff x="1806700" y="3079701"/>
                  <a:chExt cx="156659" cy="1268627"/>
                </a:xfrm>
              </p:grpSpPr>
              <p:cxnSp>
                <p:nvCxnSpPr>
                  <p:cNvPr id="61" name="Straight Connector 248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873591" y="3079701"/>
                    <a:ext cx="18571" cy="1245790"/>
                  </a:xfrm>
                  <a:prstGeom prst="line">
                    <a:avLst/>
                  </a:prstGeom>
                  <a:noFill/>
                  <a:ln w="9525" cap="rnd" algn="ctr">
                    <a:solidFill>
                      <a:srgbClr val="BFBFB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62" name="Oval 61"/>
                  <p:cNvSpPr/>
                  <p:nvPr/>
                </p:nvSpPr>
                <p:spPr>
                  <a:xfrm>
                    <a:off x="1806700" y="4232393"/>
                    <a:ext cx="156659" cy="115935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  <p:txBody>
                  <a:bodyPr lIns="0" tIns="0" rIns="0" bIns="0" anchor="ctr"/>
                  <a:lstStyle/>
                  <a:p>
                    <a:pPr algn="ctr">
                      <a:defRPr/>
                    </a:pPr>
                    <a:endParaRPr lang="en-US" kern="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0" name="Freeform 6"/>
                <p:cNvSpPr>
                  <a:spLocks noEditPoints="1"/>
                </p:cNvSpPr>
                <p:nvPr/>
              </p:nvSpPr>
              <p:spPr bwMode="auto">
                <a:xfrm>
                  <a:off x="2673352" y="1610957"/>
                  <a:ext cx="443071" cy="422088"/>
                </a:xfrm>
                <a:custGeom>
                  <a:avLst/>
                  <a:gdLst>
                    <a:gd name="T0" fmla="*/ 1923 w 2747"/>
                    <a:gd name="T1" fmla="*/ 2938 h 3364"/>
                    <a:gd name="T2" fmla="*/ 2040 w 2747"/>
                    <a:gd name="T3" fmla="*/ 3229 h 3364"/>
                    <a:gd name="T4" fmla="*/ 2343 w 2747"/>
                    <a:gd name="T5" fmla="*/ 3157 h 3364"/>
                    <a:gd name="T6" fmla="*/ 2320 w 2747"/>
                    <a:gd name="T7" fmla="*/ 2843 h 3364"/>
                    <a:gd name="T8" fmla="*/ 656 w 2747"/>
                    <a:gd name="T9" fmla="*/ 2800 h 3364"/>
                    <a:gd name="T10" fmla="*/ 538 w 2747"/>
                    <a:gd name="T11" fmla="*/ 3091 h 3364"/>
                    <a:gd name="T12" fmla="*/ 805 w 2747"/>
                    <a:gd name="T13" fmla="*/ 3253 h 3364"/>
                    <a:gd name="T14" fmla="*/ 1006 w 2747"/>
                    <a:gd name="T15" fmla="*/ 3015 h 3364"/>
                    <a:gd name="T16" fmla="*/ 805 w 2747"/>
                    <a:gd name="T17" fmla="*/ 2776 h 3364"/>
                    <a:gd name="T18" fmla="*/ 2364 w 2747"/>
                    <a:gd name="T19" fmla="*/ 1496 h 3364"/>
                    <a:gd name="T20" fmla="*/ 2598 w 2747"/>
                    <a:gd name="T21" fmla="*/ 1701 h 3364"/>
                    <a:gd name="T22" fmla="*/ 2691 w 2747"/>
                    <a:gd name="T23" fmla="*/ 1903 h 3364"/>
                    <a:gd name="T24" fmla="*/ 2727 w 2747"/>
                    <a:gd name="T25" fmla="*/ 2550 h 3364"/>
                    <a:gd name="T26" fmla="*/ 2630 w 2747"/>
                    <a:gd name="T27" fmla="*/ 2186 h 3364"/>
                    <a:gd name="T28" fmla="*/ 2546 w 2747"/>
                    <a:gd name="T29" fmla="*/ 1824 h 3364"/>
                    <a:gd name="T30" fmla="*/ 2444 w 2747"/>
                    <a:gd name="T31" fmla="*/ 1688 h 3364"/>
                    <a:gd name="T32" fmla="*/ 2134 w 2747"/>
                    <a:gd name="T33" fmla="*/ 1540 h 3364"/>
                    <a:gd name="T34" fmla="*/ 1077 w 2747"/>
                    <a:gd name="T35" fmla="*/ 1608 h 3364"/>
                    <a:gd name="T36" fmla="*/ 127 w 2747"/>
                    <a:gd name="T37" fmla="*/ 2357 h 3364"/>
                    <a:gd name="T38" fmla="*/ 172 w 2747"/>
                    <a:gd name="T39" fmla="*/ 2948 h 3364"/>
                    <a:gd name="T40" fmla="*/ 557 w 2747"/>
                    <a:gd name="T41" fmla="*/ 2735 h 3364"/>
                    <a:gd name="T42" fmla="*/ 939 w 2747"/>
                    <a:gd name="T43" fmla="*/ 2711 h 3364"/>
                    <a:gd name="T44" fmla="*/ 1817 w 2747"/>
                    <a:gd name="T45" fmla="*/ 2915 h 3364"/>
                    <a:gd name="T46" fmla="*/ 2103 w 2747"/>
                    <a:gd name="T47" fmla="*/ 2667 h 3364"/>
                    <a:gd name="T48" fmla="*/ 2447 w 2747"/>
                    <a:gd name="T49" fmla="*/ 2833 h 3364"/>
                    <a:gd name="T50" fmla="*/ 2747 w 2747"/>
                    <a:gd name="T51" fmla="*/ 3013 h 3364"/>
                    <a:gd name="T52" fmla="*/ 2447 w 2747"/>
                    <a:gd name="T53" fmla="*/ 3195 h 3364"/>
                    <a:gd name="T54" fmla="*/ 2103 w 2747"/>
                    <a:gd name="T55" fmla="*/ 3361 h 3364"/>
                    <a:gd name="T56" fmla="*/ 1817 w 2747"/>
                    <a:gd name="T57" fmla="*/ 3112 h 3364"/>
                    <a:gd name="T58" fmla="*/ 939 w 2747"/>
                    <a:gd name="T59" fmla="*/ 3318 h 3364"/>
                    <a:gd name="T60" fmla="*/ 557 w 2747"/>
                    <a:gd name="T61" fmla="*/ 3293 h 3364"/>
                    <a:gd name="T62" fmla="*/ 152 w 2747"/>
                    <a:gd name="T63" fmla="*/ 3057 h 3364"/>
                    <a:gd name="T64" fmla="*/ 0 w 2747"/>
                    <a:gd name="T65" fmla="*/ 2458 h 3364"/>
                    <a:gd name="T66" fmla="*/ 158 w 2747"/>
                    <a:gd name="T67" fmla="*/ 2119 h 3364"/>
                    <a:gd name="T68" fmla="*/ 1261 w 2747"/>
                    <a:gd name="T69" fmla="*/ 1437 h 3364"/>
                    <a:gd name="T70" fmla="*/ 2072 w 2747"/>
                    <a:gd name="T71" fmla="*/ 897 h 3364"/>
                    <a:gd name="T72" fmla="*/ 2297 w 2747"/>
                    <a:gd name="T73" fmla="*/ 1080 h 3364"/>
                    <a:gd name="T74" fmla="*/ 2115 w 2747"/>
                    <a:gd name="T75" fmla="*/ 1037 h 3364"/>
                    <a:gd name="T76" fmla="*/ 1748 w 2747"/>
                    <a:gd name="T77" fmla="*/ 947 h 3364"/>
                    <a:gd name="T78" fmla="*/ 1291 w 2747"/>
                    <a:gd name="T79" fmla="*/ 1104 h 3364"/>
                    <a:gd name="T80" fmla="*/ 1253 w 2747"/>
                    <a:gd name="T81" fmla="*/ 1107 h 3364"/>
                    <a:gd name="T82" fmla="*/ 1217 w 2747"/>
                    <a:gd name="T83" fmla="*/ 1035 h 3364"/>
                    <a:gd name="T84" fmla="*/ 1690 w 2747"/>
                    <a:gd name="T85" fmla="*/ 839 h 3364"/>
                    <a:gd name="T86" fmla="*/ 2290 w 2747"/>
                    <a:gd name="T87" fmla="*/ 551 h 3364"/>
                    <a:gd name="T88" fmla="*/ 2505 w 2747"/>
                    <a:gd name="T89" fmla="*/ 756 h 3364"/>
                    <a:gd name="T90" fmla="*/ 2242 w 2747"/>
                    <a:gd name="T91" fmla="*/ 649 h 3364"/>
                    <a:gd name="T92" fmla="*/ 1657 w 2747"/>
                    <a:gd name="T93" fmla="*/ 540 h 3364"/>
                    <a:gd name="T94" fmla="*/ 1086 w 2747"/>
                    <a:gd name="T95" fmla="*/ 763 h 3364"/>
                    <a:gd name="T96" fmla="*/ 1048 w 2747"/>
                    <a:gd name="T97" fmla="*/ 766 h 3364"/>
                    <a:gd name="T98" fmla="*/ 1012 w 2747"/>
                    <a:gd name="T99" fmla="*/ 694 h 3364"/>
                    <a:gd name="T100" fmla="*/ 1521 w 2747"/>
                    <a:gd name="T101" fmla="*/ 451 h 3364"/>
                    <a:gd name="T102" fmla="*/ 2038 w 2747"/>
                    <a:gd name="T103" fmla="*/ 26 h 3364"/>
                    <a:gd name="T104" fmla="*/ 2584 w 2747"/>
                    <a:gd name="T105" fmla="*/ 243 h 3364"/>
                    <a:gd name="T106" fmla="*/ 2719 w 2747"/>
                    <a:gd name="T107" fmla="*/ 426 h 3364"/>
                    <a:gd name="T108" fmla="*/ 2680 w 2747"/>
                    <a:gd name="T109" fmla="*/ 437 h 3364"/>
                    <a:gd name="T110" fmla="*/ 2357 w 2747"/>
                    <a:gd name="T111" fmla="*/ 240 h 3364"/>
                    <a:gd name="T112" fmla="*/ 1670 w 2747"/>
                    <a:gd name="T113" fmla="*/ 111 h 3364"/>
                    <a:gd name="T114" fmla="*/ 939 w 2747"/>
                    <a:gd name="T115" fmla="*/ 374 h 3364"/>
                    <a:gd name="T116" fmla="*/ 780 w 2747"/>
                    <a:gd name="T117" fmla="*/ 395 h 3364"/>
                    <a:gd name="T118" fmla="*/ 1184 w 2747"/>
                    <a:gd name="T119" fmla="*/ 115 h 3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47" h="3364">
                      <a:moveTo>
                        <a:pt x="2151" y="2773"/>
                      </a:moveTo>
                      <a:lnTo>
                        <a:pt x="2112" y="2776"/>
                      </a:lnTo>
                      <a:lnTo>
                        <a:pt x="2075" y="2786"/>
                      </a:lnTo>
                      <a:lnTo>
                        <a:pt x="2040" y="2800"/>
                      </a:lnTo>
                      <a:lnTo>
                        <a:pt x="2008" y="2820"/>
                      </a:lnTo>
                      <a:lnTo>
                        <a:pt x="1980" y="2843"/>
                      </a:lnTo>
                      <a:lnTo>
                        <a:pt x="1957" y="2872"/>
                      </a:lnTo>
                      <a:lnTo>
                        <a:pt x="1937" y="2903"/>
                      </a:lnTo>
                      <a:lnTo>
                        <a:pt x="1923" y="2938"/>
                      </a:lnTo>
                      <a:lnTo>
                        <a:pt x="1914" y="2975"/>
                      </a:lnTo>
                      <a:lnTo>
                        <a:pt x="1911" y="3015"/>
                      </a:lnTo>
                      <a:lnTo>
                        <a:pt x="1914" y="3054"/>
                      </a:lnTo>
                      <a:lnTo>
                        <a:pt x="1923" y="3091"/>
                      </a:lnTo>
                      <a:lnTo>
                        <a:pt x="1937" y="3125"/>
                      </a:lnTo>
                      <a:lnTo>
                        <a:pt x="1957" y="3157"/>
                      </a:lnTo>
                      <a:lnTo>
                        <a:pt x="1980" y="3185"/>
                      </a:lnTo>
                      <a:lnTo>
                        <a:pt x="2008" y="3208"/>
                      </a:lnTo>
                      <a:lnTo>
                        <a:pt x="2040" y="3229"/>
                      </a:lnTo>
                      <a:lnTo>
                        <a:pt x="2075" y="3243"/>
                      </a:lnTo>
                      <a:lnTo>
                        <a:pt x="2112" y="3253"/>
                      </a:lnTo>
                      <a:lnTo>
                        <a:pt x="2151" y="3256"/>
                      </a:lnTo>
                      <a:lnTo>
                        <a:pt x="2190" y="3253"/>
                      </a:lnTo>
                      <a:lnTo>
                        <a:pt x="2225" y="3243"/>
                      </a:lnTo>
                      <a:lnTo>
                        <a:pt x="2260" y="3229"/>
                      </a:lnTo>
                      <a:lnTo>
                        <a:pt x="2292" y="3208"/>
                      </a:lnTo>
                      <a:lnTo>
                        <a:pt x="2320" y="3185"/>
                      </a:lnTo>
                      <a:lnTo>
                        <a:pt x="2343" y="3157"/>
                      </a:lnTo>
                      <a:lnTo>
                        <a:pt x="2363" y="3125"/>
                      </a:lnTo>
                      <a:lnTo>
                        <a:pt x="2378" y="3091"/>
                      </a:lnTo>
                      <a:lnTo>
                        <a:pt x="2388" y="3054"/>
                      </a:lnTo>
                      <a:lnTo>
                        <a:pt x="2391" y="3015"/>
                      </a:lnTo>
                      <a:lnTo>
                        <a:pt x="2388" y="2975"/>
                      </a:lnTo>
                      <a:lnTo>
                        <a:pt x="2378" y="2938"/>
                      </a:lnTo>
                      <a:lnTo>
                        <a:pt x="2363" y="2903"/>
                      </a:lnTo>
                      <a:lnTo>
                        <a:pt x="2343" y="2872"/>
                      </a:lnTo>
                      <a:lnTo>
                        <a:pt x="2320" y="2843"/>
                      </a:lnTo>
                      <a:lnTo>
                        <a:pt x="2292" y="2820"/>
                      </a:lnTo>
                      <a:lnTo>
                        <a:pt x="2260" y="2800"/>
                      </a:lnTo>
                      <a:lnTo>
                        <a:pt x="2225" y="2786"/>
                      </a:lnTo>
                      <a:lnTo>
                        <a:pt x="2190" y="2776"/>
                      </a:lnTo>
                      <a:lnTo>
                        <a:pt x="2151" y="2773"/>
                      </a:lnTo>
                      <a:close/>
                      <a:moveTo>
                        <a:pt x="766" y="2773"/>
                      </a:moveTo>
                      <a:lnTo>
                        <a:pt x="727" y="2776"/>
                      </a:lnTo>
                      <a:lnTo>
                        <a:pt x="690" y="2786"/>
                      </a:lnTo>
                      <a:lnTo>
                        <a:pt x="656" y="2800"/>
                      </a:lnTo>
                      <a:lnTo>
                        <a:pt x="625" y="2820"/>
                      </a:lnTo>
                      <a:lnTo>
                        <a:pt x="597" y="2843"/>
                      </a:lnTo>
                      <a:lnTo>
                        <a:pt x="572" y="2872"/>
                      </a:lnTo>
                      <a:lnTo>
                        <a:pt x="553" y="2903"/>
                      </a:lnTo>
                      <a:lnTo>
                        <a:pt x="538" y="2938"/>
                      </a:lnTo>
                      <a:lnTo>
                        <a:pt x="529" y="2975"/>
                      </a:lnTo>
                      <a:lnTo>
                        <a:pt x="526" y="3015"/>
                      </a:lnTo>
                      <a:lnTo>
                        <a:pt x="529" y="3054"/>
                      </a:lnTo>
                      <a:lnTo>
                        <a:pt x="538" y="3091"/>
                      </a:lnTo>
                      <a:lnTo>
                        <a:pt x="553" y="3125"/>
                      </a:lnTo>
                      <a:lnTo>
                        <a:pt x="572" y="3157"/>
                      </a:lnTo>
                      <a:lnTo>
                        <a:pt x="597" y="3185"/>
                      </a:lnTo>
                      <a:lnTo>
                        <a:pt x="625" y="3208"/>
                      </a:lnTo>
                      <a:lnTo>
                        <a:pt x="656" y="3229"/>
                      </a:lnTo>
                      <a:lnTo>
                        <a:pt x="690" y="3243"/>
                      </a:lnTo>
                      <a:lnTo>
                        <a:pt x="727" y="3253"/>
                      </a:lnTo>
                      <a:lnTo>
                        <a:pt x="766" y="3256"/>
                      </a:lnTo>
                      <a:lnTo>
                        <a:pt x="805" y="3253"/>
                      </a:lnTo>
                      <a:lnTo>
                        <a:pt x="842" y="3243"/>
                      </a:lnTo>
                      <a:lnTo>
                        <a:pt x="877" y="3229"/>
                      </a:lnTo>
                      <a:lnTo>
                        <a:pt x="908" y="3208"/>
                      </a:lnTo>
                      <a:lnTo>
                        <a:pt x="936" y="3185"/>
                      </a:lnTo>
                      <a:lnTo>
                        <a:pt x="960" y="3157"/>
                      </a:lnTo>
                      <a:lnTo>
                        <a:pt x="979" y="3125"/>
                      </a:lnTo>
                      <a:lnTo>
                        <a:pt x="994" y="3091"/>
                      </a:lnTo>
                      <a:lnTo>
                        <a:pt x="1003" y="3054"/>
                      </a:lnTo>
                      <a:lnTo>
                        <a:pt x="1006" y="3015"/>
                      </a:lnTo>
                      <a:lnTo>
                        <a:pt x="1003" y="2975"/>
                      </a:lnTo>
                      <a:lnTo>
                        <a:pt x="994" y="2938"/>
                      </a:lnTo>
                      <a:lnTo>
                        <a:pt x="979" y="2903"/>
                      </a:lnTo>
                      <a:lnTo>
                        <a:pt x="960" y="2872"/>
                      </a:lnTo>
                      <a:lnTo>
                        <a:pt x="936" y="2843"/>
                      </a:lnTo>
                      <a:lnTo>
                        <a:pt x="908" y="2820"/>
                      </a:lnTo>
                      <a:lnTo>
                        <a:pt x="877" y="2800"/>
                      </a:lnTo>
                      <a:lnTo>
                        <a:pt x="842" y="2786"/>
                      </a:lnTo>
                      <a:lnTo>
                        <a:pt x="805" y="2776"/>
                      </a:lnTo>
                      <a:lnTo>
                        <a:pt x="766" y="2773"/>
                      </a:lnTo>
                      <a:close/>
                      <a:moveTo>
                        <a:pt x="1350" y="1430"/>
                      </a:moveTo>
                      <a:lnTo>
                        <a:pt x="2086" y="1430"/>
                      </a:lnTo>
                      <a:lnTo>
                        <a:pt x="2139" y="1432"/>
                      </a:lnTo>
                      <a:lnTo>
                        <a:pt x="2190" y="1438"/>
                      </a:lnTo>
                      <a:lnTo>
                        <a:pt x="2238" y="1448"/>
                      </a:lnTo>
                      <a:lnTo>
                        <a:pt x="2283" y="1461"/>
                      </a:lnTo>
                      <a:lnTo>
                        <a:pt x="2325" y="1477"/>
                      </a:lnTo>
                      <a:lnTo>
                        <a:pt x="2364" y="1496"/>
                      </a:lnTo>
                      <a:lnTo>
                        <a:pt x="2400" y="1517"/>
                      </a:lnTo>
                      <a:lnTo>
                        <a:pt x="2434" y="1538"/>
                      </a:lnTo>
                      <a:lnTo>
                        <a:pt x="2465" y="1561"/>
                      </a:lnTo>
                      <a:lnTo>
                        <a:pt x="2493" y="1586"/>
                      </a:lnTo>
                      <a:lnTo>
                        <a:pt x="2519" y="1609"/>
                      </a:lnTo>
                      <a:lnTo>
                        <a:pt x="2542" y="1633"/>
                      </a:lnTo>
                      <a:lnTo>
                        <a:pt x="2563" y="1657"/>
                      </a:lnTo>
                      <a:lnTo>
                        <a:pt x="2581" y="1679"/>
                      </a:lnTo>
                      <a:lnTo>
                        <a:pt x="2598" y="1701"/>
                      </a:lnTo>
                      <a:lnTo>
                        <a:pt x="2611" y="1721"/>
                      </a:lnTo>
                      <a:lnTo>
                        <a:pt x="2622" y="1737"/>
                      </a:lnTo>
                      <a:lnTo>
                        <a:pt x="2631" y="1752"/>
                      </a:lnTo>
                      <a:lnTo>
                        <a:pt x="2638" y="1764"/>
                      </a:lnTo>
                      <a:lnTo>
                        <a:pt x="2642" y="1771"/>
                      </a:lnTo>
                      <a:lnTo>
                        <a:pt x="2644" y="1775"/>
                      </a:lnTo>
                      <a:lnTo>
                        <a:pt x="2660" y="1815"/>
                      </a:lnTo>
                      <a:lnTo>
                        <a:pt x="2677" y="1858"/>
                      </a:lnTo>
                      <a:lnTo>
                        <a:pt x="2691" y="1903"/>
                      </a:lnTo>
                      <a:lnTo>
                        <a:pt x="2704" y="1952"/>
                      </a:lnTo>
                      <a:lnTo>
                        <a:pt x="2716" y="2000"/>
                      </a:lnTo>
                      <a:lnTo>
                        <a:pt x="2725" y="2050"/>
                      </a:lnTo>
                      <a:lnTo>
                        <a:pt x="2732" y="2097"/>
                      </a:lnTo>
                      <a:lnTo>
                        <a:pt x="2736" y="2143"/>
                      </a:lnTo>
                      <a:lnTo>
                        <a:pt x="2737" y="2186"/>
                      </a:lnTo>
                      <a:lnTo>
                        <a:pt x="2737" y="2518"/>
                      </a:lnTo>
                      <a:lnTo>
                        <a:pt x="2735" y="2535"/>
                      </a:lnTo>
                      <a:lnTo>
                        <a:pt x="2727" y="2550"/>
                      </a:lnTo>
                      <a:lnTo>
                        <a:pt x="2716" y="2562"/>
                      </a:lnTo>
                      <a:lnTo>
                        <a:pt x="2700" y="2569"/>
                      </a:lnTo>
                      <a:lnTo>
                        <a:pt x="2684" y="2572"/>
                      </a:lnTo>
                      <a:lnTo>
                        <a:pt x="2666" y="2569"/>
                      </a:lnTo>
                      <a:lnTo>
                        <a:pt x="2652" y="2562"/>
                      </a:lnTo>
                      <a:lnTo>
                        <a:pt x="2640" y="2550"/>
                      </a:lnTo>
                      <a:lnTo>
                        <a:pt x="2633" y="2535"/>
                      </a:lnTo>
                      <a:lnTo>
                        <a:pt x="2630" y="2518"/>
                      </a:lnTo>
                      <a:lnTo>
                        <a:pt x="2630" y="2186"/>
                      </a:lnTo>
                      <a:lnTo>
                        <a:pt x="2629" y="2149"/>
                      </a:lnTo>
                      <a:lnTo>
                        <a:pt x="2624" y="2108"/>
                      </a:lnTo>
                      <a:lnTo>
                        <a:pt x="2618" y="2066"/>
                      </a:lnTo>
                      <a:lnTo>
                        <a:pt x="2610" y="2023"/>
                      </a:lnTo>
                      <a:lnTo>
                        <a:pt x="2600" y="1978"/>
                      </a:lnTo>
                      <a:lnTo>
                        <a:pt x="2589" y="1935"/>
                      </a:lnTo>
                      <a:lnTo>
                        <a:pt x="2575" y="1895"/>
                      </a:lnTo>
                      <a:lnTo>
                        <a:pt x="2561" y="1857"/>
                      </a:lnTo>
                      <a:lnTo>
                        <a:pt x="2546" y="1824"/>
                      </a:lnTo>
                      <a:lnTo>
                        <a:pt x="2544" y="1820"/>
                      </a:lnTo>
                      <a:lnTo>
                        <a:pt x="2540" y="1811"/>
                      </a:lnTo>
                      <a:lnTo>
                        <a:pt x="2534" y="1800"/>
                      </a:lnTo>
                      <a:lnTo>
                        <a:pt x="2525" y="1787"/>
                      </a:lnTo>
                      <a:lnTo>
                        <a:pt x="2514" y="1769"/>
                      </a:lnTo>
                      <a:lnTo>
                        <a:pt x="2500" y="1751"/>
                      </a:lnTo>
                      <a:lnTo>
                        <a:pt x="2484" y="1731"/>
                      </a:lnTo>
                      <a:lnTo>
                        <a:pt x="2465" y="1709"/>
                      </a:lnTo>
                      <a:lnTo>
                        <a:pt x="2444" y="1688"/>
                      </a:lnTo>
                      <a:lnTo>
                        <a:pt x="2420" y="1665"/>
                      </a:lnTo>
                      <a:lnTo>
                        <a:pt x="2395" y="1643"/>
                      </a:lnTo>
                      <a:lnTo>
                        <a:pt x="2366" y="1623"/>
                      </a:lnTo>
                      <a:lnTo>
                        <a:pt x="2334" y="1603"/>
                      </a:lnTo>
                      <a:lnTo>
                        <a:pt x="2299" y="1586"/>
                      </a:lnTo>
                      <a:lnTo>
                        <a:pt x="2262" y="1569"/>
                      </a:lnTo>
                      <a:lnTo>
                        <a:pt x="2222" y="1557"/>
                      </a:lnTo>
                      <a:lnTo>
                        <a:pt x="2180" y="1547"/>
                      </a:lnTo>
                      <a:lnTo>
                        <a:pt x="2134" y="1540"/>
                      </a:lnTo>
                      <a:lnTo>
                        <a:pt x="2086" y="1538"/>
                      </a:lnTo>
                      <a:lnTo>
                        <a:pt x="1350" y="1538"/>
                      </a:lnTo>
                      <a:lnTo>
                        <a:pt x="1315" y="1540"/>
                      </a:lnTo>
                      <a:lnTo>
                        <a:pt x="1276" y="1544"/>
                      </a:lnTo>
                      <a:lnTo>
                        <a:pt x="1236" y="1553"/>
                      </a:lnTo>
                      <a:lnTo>
                        <a:pt x="1195" y="1564"/>
                      </a:lnTo>
                      <a:lnTo>
                        <a:pt x="1155" y="1576"/>
                      </a:lnTo>
                      <a:lnTo>
                        <a:pt x="1115" y="1592"/>
                      </a:lnTo>
                      <a:lnTo>
                        <a:pt x="1077" y="1608"/>
                      </a:lnTo>
                      <a:lnTo>
                        <a:pt x="1043" y="1626"/>
                      </a:lnTo>
                      <a:lnTo>
                        <a:pt x="1013" y="1644"/>
                      </a:lnTo>
                      <a:lnTo>
                        <a:pt x="250" y="2183"/>
                      </a:lnTo>
                      <a:lnTo>
                        <a:pt x="226" y="2203"/>
                      </a:lnTo>
                      <a:lnTo>
                        <a:pt x="201" y="2228"/>
                      </a:lnTo>
                      <a:lnTo>
                        <a:pt x="179" y="2257"/>
                      </a:lnTo>
                      <a:lnTo>
                        <a:pt x="159" y="2289"/>
                      </a:lnTo>
                      <a:lnTo>
                        <a:pt x="142" y="2322"/>
                      </a:lnTo>
                      <a:lnTo>
                        <a:pt x="127" y="2357"/>
                      </a:lnTo>
                      <a:lnTo>
                        <a:pt x="117" y="2391"/>
                      </a:lnTo>
                      <a:lnTo>
                        <a:pt x="110" y="2425"/>
                      </a:lnTo>
                      <a:lnTo>
                        <a:pt x="108" y="2458"/>
                      </a:lnTo>
                      <a:lnTo>
                        <a:pt x="108" y="2845"/>
                      </a:lnTo>
                      <a:lnTo>
                        <a:pt x="111" y="2871"/>
                      </a:lnTo>
                      <a:lnTo>
                        <a:pt x="120" y="2895"/>
                      </a:lnTo>
                      <a:lnTo>
                        <a:pt x="133" y="2916"/>
                      </a:lnTo>
                      <a:lnTo>
                        <a:pt x="151" y="2934"/>
                      </a:lnTo>
                      <a:lnTo>
                        <a:pt x="172" y="2948"/>
                      </a:lnTo>
                      <a:lnTo>
                        <a:pt x="196" y="2957"/>
                      </a:lnTo>
                      <a:lnTo>
                        <a:pt x="222" y="2960"/>
                      </a:lnTo>
                      <a:lnTo>
                        <a:pt x="424" y="2960"/>
                      </a:lnTo>
                      <a:lnTo>
                        <a:pt x="434" y="2915"/>
                      </a:lnTo>
                      <a:lnTo>
                        <a:pt x="449" y="2873"/>
                      </a:lnTo>
                      <a:lnTo>
                        <a:pt x="470" y="2833"/>
                      </a:lnTo>
                      <a:lnTo>
                        <a:pt x="494" y="2797"/>
                      </a:lnTo>
                      <a:lnTo>
                        <a:pt x="524" y="2764"/>
                      </a:lnTo>
                      <a:lnTo>
                        <a:pt x="557" y="2735"/>
                      </a:lnTo>
                      <a:lnTo>
                        <a:pt x="594" y="2711"/>
                      </a:lnTo>
                      <a:lnTo>
                        <a:pt x="633" y="2691"/>
                      </a:lnTo>
                      <a:lnTo>
                        <a:pt x="676" y="2676"/>
                      </a:lnTo>
                      <a:lnTo>
                        <a:pt x="720" y="2667"/>
                      </a:lnTo>
                      <a:lnTo>
                        <a:pt x="766" y="2664"/>
                      </a:lnTo>
                      <a:lnTo>
                        <a:pt x="812" y="2667"/>
                      </a:lnTo>
                      <a:lnTo>
                        <a:pt x="857" y="2676"/>
                      </a:lnTo>
                      <a:lnTo>
                        <a:pt x="899" y="2691"/>
                      </a:lnTo>
                      <a:lnTo>
                        <a:pt x="939" y="2711"/>
                      </a:lnTo>
                      <a:lnTo>
                        <a:pt x="975" y="2735"/>
                      </a:lnTo>
                      <a:lnTo>
                        <a:pt x="1009" y="2764"/>
                      </a:lnTo>
                      <a:lnTo>
                        <a:pt x="1038" y="2797"/>
                      </a:lnTo>
                      <a:lnTo>
                        <a:pt x="1062" y="2833"/>
                      </a:lnTo>
                      <a:lnTo>
                        <a:pt x="1083" y="2873"/>
                      </a:lnTo>
                      <a:lnTo>
                        <a:pt x="1098" y="2915"/>
                      </a:lnTo>
                      <a:lnTo>
                        <a:pt x="1109" y="2960"/>
                      </a:lnTo>
                      <a:lnTo>
                        <a:pt x="1808" y="2960"/>
                      </a:lnTo>
                      <a:lnTo>
                        <a:pt x="1817" y="2915"/>
                      </a:lnTo>
                      <a:lnTo>
                        <a:pt x="1833" y="2873"/>
                      </a:lnTo>
                      <a:lnTo>
                        <a:pt x="1853" y="2833"/>
                      </a:lnTo>
                      <a:lnTo>
                        <a:pt x="1879" y="2797"/>
                      </a:lnTo>
                      <a:lnTo>
                        <a:pt x="1908" y="2764"/>
                      </a:lnTo>
                      <a:lnTo>
                        <a:pt x="1940" y="2735"/>
                      </a:lnTo>
                      <a:lnTo>
                        <a:pt x="1977" y="2711"/>
                      </a:lnTo>
                      <a:lnTo>
                        <a:pt x="2017" y="2691"/>
                      </a:lnTo>
                      <a:lnTo>
                        <a:pt x="2059" y="2676"/>
                      </a:lnTo>
                      <a:lnTo>
                        <a:pt x="2103" y="2667"/>
                      </a:lnTo>
                      <a:lnTo>
                        <a:pt x="2151" y="2664"/>
                      </a:lnTo>
                      <a:lnTo>
                        <a:pt x="2197" y="2667"/>
                      </a:lnTo>
                      <a:lnTo>
                        <a:pt x="2241" y="2676"/>
                      </a:lnTo>
                      <a:lnTo>
                        <a:pt x="2283" y="2691"/>
                      </a:lnTo>
                      <a:lnTo>
                        <a:pt x="2323" y="2711"/>
                      </a:lnTo>
                      <a:lnTo>
                        <a:pt x="2360" y="2735"/>
                      </a:lnTo>
                      <a:lnTo>
                        <a:pt x="2393" y="2764"/>
                      </a:lnTo>
                      <a:lnTo>
                        <a:pt x="2421" y="2797"/>
                      </a:lnTo>
                      <a:lnTo>
                        <a:pt x="2447" y="2833"/>
                      </a:lnTo>
                      <a:lnTo>
                        <a:pt x="2468" y="2873"/>
                      </a:lnTo>
                      <a:lnTo>
                        <a:pt x="2483" y="2915"/>
                      </a:lnTo>
                      <a:lnTo>
                        <a:pt x="2492" y="2960"/>
                      </a:lnTo>
                      <a:lnTo>
                        <a:pt x="2693" y="2960"/>
                      </a:lnTo>
                      <a:lnTo>
                        <a:pt x="2711" y="2962"/>
                      </a:lnTo>
                      <a:lnTo>
                        <a:pt x="2725" y="2970"/>
                      </a:lnTo>
                      <a:lnTo>
                        <a:pt x="2737" y="2982"/>
                      </a:lnTo>
                      <a:lnTo>
                        <a:pt x="2744" y="2997"/>
                      </a:lnTo>
                      <a:lnTo>
                        <a:pt x="2747" y="3013"/>
                      </a:lnTo>
                      <a:lnTo>
                        <a:pt x="2744" y="3031"/>
                      </a:lnTo>
                      <a:lnTo>
                        <a:pt x="2737" y="3045"/>
                      </a:lnTo>
                      <a:lnTo>
                        <a:pt x="2725" y="3058"/>
                      </a:lnTo>
                      <a:lnTo>
                        <a:pt x="2711" y="3065"/>
                      </a:lnTo>
                      <a:lnTo>
                        <a:pt x="2693" y="3068"/>
                      </a:lnTo>
                      <a:lnTo>
                        <a:pt x="2493" y="3068"/>
                      </a:lnTo>
                      <a:lnTo>
                        <a:pt x="2483" y="3112"/>
                      </a:lnTo>
                      <a:lnTo>
                        <a:pt x="2468" y="3155"/>
                      </a:lnTo>
                      <a:lnTo>
                        <a:pt x="2447" y="3195"/>
                      </a:lnTo>
                      <a:lnTo>
                        <a:pt x="2422" y="3231"/>
                      </a:lnTo>
                      <a:lnTo>
                        <a:pt x="2393" y="3264"/>
                      </a:lnTo>
                      <a:lnTo>
                        <a:pt x="2360" y="3293"/>
                      </a:lnTo>
                      <a:lnTo>
                        <a:pt x="2323" y="3318"/>
                      </a:lnTo>
                      <a:lnTo>
                        <a:pt x="2284" y="3337"/>
                      </a:lnTo>
                      <a:lnTo>
                        <a:pt x="2241" y="3352"/>
                      </a:lnTo>
                      <a:lnTo>
                        <a:pt x="2197" y="3361"/>
                      </a:lnTo>
                      <a:lnTo>
                        <a:pt x="2151" y="3364"/>
                      </a:lnTo>
                      <a:lnTo>
                        <a:pt x="2103" y="3361"/>
                      </a:lnTo>
                      <a:lnTo>
                        <a:pt x="2059" y="3352"/>
                      </a:lnTo>
                      <a:lnTo>
                        <a:pt x="2016" y="3337"/>
                      </a:lnTo>
                      <a:lnTo>
                        <a:pt x="1977" y="3318"/>
                      </a:lnTo>
                      <a:lnTo>
                        <a:pt x="1940" y="3293"/>
                      </a:lnTo>
                      <a:lnTo>
                        <a:pt x="1908" y="3264"/>
                      </a:lnTo>
                      <a:lnTo>
                        <a:pt x="1878" y="3231"/>
                      </a:lnTo>
                      <a:lnTo>
                        <a:pt x="1853" y="3195"/>
                      </a:lnTo>
                      <a:lnTo>
                        <a:pt x="1833" y="3155"/>
                      </a:lnTo>
                      <a:lnTo>
                        <a:pt x="1817" y="3112"/>
                      </a:lnTo>
                      <a:lnTo>
                        <a:pt x="1808" y="3068"/>
                      </a:lnTo>
                      <a:lnTo>
                        <a:pt x="1109" y="3068"/>
                      </a:lnTo>
                      <a:lnTo>
                        <a:pt x="1099" y="3112"/>
                      </a:lnTo>
                      <a:lnTo>
                        <a:pt x="1084" y="3155"/>
                      </a:lnTo>
                      <a:lnTo>
                        <a:pt x="1064" y="3195"/>
                      </a:lnTo>
                      <a:lnTo>
                        <a:pt x="1038" y="3231"/>
                      </a:lnTo>
                      <a:lnTo>
                        <a:pt x="1009" y="3264"/>
                      </a:lnTo>
                      <a:lnTo>
                        <a:pt x="976" y="3293"/>
                      </a:lnTo>
                      <a:lnTo>
                        <a:pt x="939" y="3318"/>
                      </a:lnTo>
                      <a:lnTo>
                        <a:pt x="899" y="3337"/>
                      </a:lnTo>
                      <a:lnTo>
                        <a:pt x="857" y="3352"/>
                      </a:lnTo>
                      <a:lnTo>
                        <a:pt x="813" y="3361"/>
                      </a:lnTo>
                      <a:lnTo>
                        <a:pt x="766" y="3364"/>
                      </a:lnTo>
                      <a:lnTo>
                        <a:pt x="720" y="3361"/>
                      </a:lnTo>
                      <a:lnTo>
                        <a:pt x="675" y="3352"/>
                      </a:lnTo>
                      <a:lnTo>
                        <a:pt x="633" y="3337"/>
                      </a:lnTo>
                      <a:lnTo>
                        <a:pt x="593" y="3318"/>
                      </a:lnTo>
                      <a:lnTo>
                        <a:pt x="557" y="3293"/>
                      </a:lnTo>
                      <a:lnTo>
                        <a:pt x="524" y="3264"/>
                      </a:lnTo>
                      <a:lnTo>
                        <a:pt x="494" y="3231"/>
                      </a:lnTo>
                      <a:lnTo>
                        <a:pt x="470" y="3195"/>
                      </a:lnTo>
                      <a:lnTo>
                        <a:pt x="449" y="3155"/>
                      </a:lnTo>
                      <a:lnTo>
                        <a:pt x="434" y="3112"/>
                      </a:lnTo>
                      <a:lnTo>
                        <a:pt x="424" y="3068"/>
                      </a:lnTo>
                      <a:lnTo>
                        <a:pt x="222" y="3068"/>
                      </a:lnTo>
                      <a:lnTo>
                        <a:pt x="186" y="3065"/>
                      </a:lnTo>
                      <a:lnTo>
                        <a:pt x="152" y="3057"/>
                      </a:lnTo>
                      <a:lnTo>
                        <a:pt x="120" y="3043"/>
                      </a:lnTo>
                      <a:lnTo>
                        <a:pt x="91" y="3025"/>
                      </a:lnTo>
                      <a:lnTo>
                        <a:pt x="65" y="3002"/>
                      </a:lnTo>
                      <a:lnTo>
                        <a:pt x="43" y="2976"/>
                      </a:lnTo>
                      <a:lnTo>
                        <a:pt x="25" y="2948"/>
                      </a:lnTo>
                      <a:lnTo>
                        <a:pt x="11" y="2916"/>
                      </a:lnTo>
                      <a:lnTo>
                        <a:pt x="3" y="2882"/>
                      </a:lnTo>
                      <a:lnTo>
                        <a:pt x="0" y="2845"/>
                      </a:lnTo>
                      <a:lnTo>
                        <a:pt x="0" y="2458"/>
                      </a:lnTo>
                      <a:lnTo>
                        <a:pt x="2" y="2418"/>
                      </a:lnTo>
                      <a:lnTo>
                        <a:pt x="9" y="2377"/>
                      </a:lnTo>
                      <a:lnTo>
                        <a:pt x="21" y="2336"/>
                      </a:lnTo>
                      <a:lnTo>
                        <a:pt x="36" y="2295"/>
                      </a:lnTo>
                      <a:lnTo>
                        <a:pt x="54" y="2255"/>
                      </a:lnTo>
                      <a:lnTo>
                        <a:pt x="76" y="2217"/>
                      </a:lnTo>
                      <a:lnTo>
                        <a:pt x="102" y="2181"/>
                      </a:lnTo>
                      <a:lnTo>
                        <a:pt x="128" y="2148"/>
                      </a:lnTo>
                      <a:lnTo>
                        <a:pt x="158" y="2119"/>
                      </a:lnTo>
                      <a:lnTo>
                        <a:pt x="189" y="2094"/>
                      </a:lnTo>
                      <a:lnTo>
                        <a:pt x="951" y="1556"/>
                      </a:lnTo>
                      <a:lnTo>
                        <a:pt x="988" y="1533"/>
                      </a:lnTo>
                      <a:lnTo>
                        <a:pt x="1028" y="1511"/>
                      </a:lnTo>
                      <a:lnTo>
                        <a:pt x="1072" y="1492"/>
                      </a:lnTo>
                      <a:lnTo>
                        <a:pt x="1119" y="1474"/>
                      </a:lnTo>
                      <a:lnTo>
                        <a:pt x="1166" y="1459"/>
                      </a:lnTo>
                      <a:lnTo>
                        <a:pt x="1214" y="1447"/>
                      </a:lnTo>
                      <a:lnTo>
                        <a:pt x="1261" y="1437"/>
                      </a:lnTo>
                      <a:lnTo>
                        <a:pt x="1307" y="1431"/>
                      </a:lnTo>
                      <a:lnTo>
                        <a:pt x="1350" y="1430"/>
                      </a:lnTo>
                      <a:close/>
                      <a:moveTo>
                        <a:pt x="1765" y="837"/>
                      </a:moveTo>
                      <a:lnTo>
                        <a:pt x="1841" y="841"/>
                      </a:lnTo>
                      <a:lnTo>
                        <a:pt x="1916" y="853"/>
                      </a:lnTo>
                      <a:lnTo>
                        <a:pt x="1916" y="853"/>
                      </a:lnTo>
                      <a:lnTo>
                        <a:pt x="1966" y="863"/>
                      </a:lnTo>
                      <a:lnTo>
                        <a:pt x="2014" y="877"/>
                      </a:lnTo>
                      <a:lnTo>
                        <a:pt x="2072" y="897"/>
                      </a:lnTo>
                      <a:lnTo>
                        <a:pt x="2126" y="922"/>
                      </a:lnTo>
                      <a:lnTo>
                        <a:pt x="2179" y="950"/>
                      </a:lnTo>
                      <a:lnTo>
                        <a:pt x="2231" y="981"/>
                      </a:lnTo>
                      <a:lnTo>
                        <a:pt x="2280" y="1017"/>
                      </a:lnTo>
                      <a:lnTo>
                        <a:pt x="2290" y="1027"/>
                      </a:lnTo>
                      <a:lnTo>
                        <a:pt x="2297" y="1039"/>
                      </a:lnTo>
                      <a:lnTo>
                        <a:pt x="2300" y="1053"/>
                      </a:lnTo>
                      <a:lnTo>
                        <a:pt x="2300" y="1066"/>
                      </a:lnTo>
                      <a:lnTo>
                        <a:pt x="2297" y="1080"/>
                      </a:lnTo>
                      <a:lnTo>
                        <a:pt x="2290" y="1093"/>
                      </a:lnTo>
                      <a:lnTo>
                        <a:pt x="2278" y="1104"/>
                      </a:lnTo>
                      <a:lnTo>
                        <a:pt x="2263" y="1111"/>
                      </a:lnTo>
                      <a:lnTo>
                        <a:pt x="2247" y="1114"/>
                      </a:lnTo>
                      <a:lnTo>
                        <a:pt x="2236" y="1112"/>
                      </a:lnTo>
                      <a:lnTo>
                        <a:pt x="2224" y="1108"/>
                      </a:lnTo>
                      <a:lnTo>
                        <a:pt x="2214" y="1102"/>
                      </a:lnTo>
                      <a:lnTo>
                        <a:pt x="2165" y="1068"/>
                      </a:lnTo>
                      <a:lnTo>
                        <a:pt x="2115" y="1037"/>
                      </a:lnTo>
                      <a:lnTo>
                        <a:pt x="2061" y="1011"/>
                      </a:lnTo>
                      <a:lnTo>
                        <a:pt x="2006" y="990"/>
                      </a:lnTo>
                      <a:lnTo>
                        <a:pt x="1949" y="972"/>
                      </a:lnTo>
                      <a:lnTo>
                        <a:pt x="1922" y="965"/>
                      </a:lnTo>
                      <a:lnTo>
                        <a:pt x="1895" y="959"/>
                      </a:lnTo>
                      <a:lnTo>
                        <a:pt x="1895" y="959"/>
                      </a:lnTo>
                      <a:lnTo>
                        <a:pt x="1869" y="956"/>
                      </a:lnTo>
                      <a:lnTo>
                        <a:pt x="1808" y="949"/>
                      </a:lnTo>
                      <a:lnTo>
                        <a:pt x="1748" y="947"/>
                      </a:lnTo>
                      <a:lnTo>
                        <a:pt x="1688" y="950"/>
                      </a:lnTo>
                      <a:lnTo>
                        <a:pt x="1628" y="957"/>
                      </a:lnTo>
                      <a:lnTo>
                        <a:pt x="1569" y="969"/>
                      </a:lnTo>
                      <a:lnTo>
                        <a:pt x="1512" y="987"/>
                      </a:lnTo>
                      <a:lnTo>
                        <a:pt x="1456" y="1008"/>
                      </a:lnTo>
                      <a:lnTo>
                        <a:pt x="1402" y="1034"/>
                      </a:lnTo>
                      <a:lnTo>
                        <a:pt x="1350" y="1064"/>
                      </a:lnTo>
                      <a:lnTo>
                        <a:pt x="1299" y="1099"/>
                      </a:lnTo>
                      <a:lnTo>
                        <a:pt x="1291" y="1104"/>
                      </a:lnTo>
                      <a:lnTo>
                        <a:pt x="1282" y="1107"/>
                      </a:lnTo>
                      <a:lnTo>
                        <a:pt x="1279" y="1108"/>
                      </a:lnTo>
                      <a:lnTo>
                        <a:pt x="1276" y="1108"/>
                      </a:lnTo>
                      <a:lnTo>
                        <a:pt x="1272" y="1109"/>
                      </a:lnTo>
                      <a:lnTo>
                        <a:pt x="1267" y="1110"/>
                      </a:lnTo>
                      <a:lnTo>
                        <a:pt x="1266" y="1109"/>
                      </a:lnTo>
                      <a:lnTo>
                        <a:pt x="1263" y="1109"/>
                      </a:lnTo>
                      <a:lnTo>
                        <a:pt x="1258" y="1108"/>
                      </a:lnTo>
                      <a:lnTo>
                        <a:pt x="1253" y="1107"/>
                      </a:lnTo>
                      <a:lnTo>
                        <a:pt x="1249" y="1106"/>
                      </a:lnTo>
                      <a:lnTo>
                        <a:pt x="1245" y="1105"/>
                      </a:lnTo>
                      <a:lnTo>
                        <a:pt x="1242" y="1103"/>
                      </a:lnTo>
                      <a:lnTo>
                        <a:pt x="1232" y="1097"/>
                      </a:lnTo>
                      <a:lnTo>
                        <a:pt x="1224" y="1089"/>
                      </a:lnTo>
                      <a:lnTo>
                        <a:pt x="1216" y="1076"/>
                      </a:lnTo>
                      <a:lnTo>
                        <a:pt x="1213" y="1062"/>
                      </a:lnTo>
                      <a:lnTo>
                        <a:pt x="1213" y="1049"/>
                      </a:lnTo>
                      <a:lnTo>
                        <a:pt x="1217" y="1035"/>
                      </a:lnTo>
                      <a:lnTo>
                        <a:pt x="1225" y="1023"/>
                      </a:lnTo>
                      <a:lnTo>
                        <a:pt x="1235" y="1012"/>
                      </a:lnTo>
                      <a:lnTo>
                        <a:pt x="1290" y="973"/>
                      </a:lnTo>
                      <a:lnTo>
                        <a:pt x="1349" y="939"/>
                      </a:lnTo>
                      <a:lnTo>
                        <a:pt x="1409" y="909"/>
                      </a:lnTo>
                      <a:lnTo>
                        <a:pt x="1472" y="886"/>
                      </a:lnTo>
                      <a:lnTo>
                        <a:pt x="1543" y="864"/>
                      </a:lnTo>
                      <a:lnTo>
                        <a:pt x="1616" y="849"/>
                      </a:lnTo>
                      <a:lnTo>
                        <a:pt x="1690" y="839"/>
                      </a:lnTo>
                      <a:lnTo>
                        <a:pt x="1765" y="837"/>
                      </a:lnTo>
                      <a:close/>
                      <a:moveTo>
                        <a:pt x="1751" y="427"/>
                      </a:moveTo>
                      <a:lnTo>
                        <a:pt x="1828" y="429"/>
                      </a:lnTo>
                      <a:lnTo>
                        <a:pt x="1906" y="436"/>
                      </a:lnTo>
                      <a:lnTo>
                        <a:pt x="1982" y="449"/>
                      </a:lnTo>
                      <a:lnTo>
                        <a:pt x="2062" y="466"/>
                      </a:lnTo>
                      <a:lnTo>
                        <a:pt x="2140" y="490"/>
                      </a:lnTo>
                      <a:lnTo>
                        <a:pt x="2216" y="518"/>
                      </a:lnTo>
                      <a:lnTo>
                        <a:pt x="2290" y="551"/>
                      </a:lnTo>
                      <a:lnTo>
                        <a:pt x="2361" y="589"/>
                      </a:lnTo>
                      <a:lnTo>
                        <a:pt x="2430" y="632"/>
                      </a:lnTo>
                      <a:lnTo>
                        <a:pt x="2496" y="681"/>
                      </a:lnTo>
                      <a:lnTo>
                        <a:pt x="2506" y="691"/>
                      </a:lnTo>
                      <a:lnTo>
                        <a:pt x="2513" y="703"/>
                      </a:lnTo>
                      <a:lnTo>
                        <a:pt x="2517" y="717"/>
                      </a:lnTo>
                      <a:lnTo>
                        <a:pt x="2517" y="730"/>
                      </a:lnTo>
                      <a:lnTo>
                        <a:pt x="2513" y="743"/>
                      </a:lnTo>
                      <a:lnTo>
                        <a:pt x="2505" y="756"/>
                      </a:lnTo>
                      <a:lnTo>
                        <a:pt x="2493" y="768"/>
                      </a:lnTo>
                      <a:lnTo>
                        <a:pt x="2479" y="775"/>
                      </a:lnTo>
                      <a:lnTo>
                        <a:pt x="2463" y="777"/>
                      </a:lnTo>
                      <a:lnTo>
                        <a:pt x="2451" y="776"/>
                      </a:lnTo>
                      <a:lnTo>
                        <a:pt x="2441" y="772"/>
                      </a:lnTo>
                      <a:lnTo>
                        <a:pt x="2431" y="766"/>
                      </a:lnTo>
                      <a:lnTo>
                        <a:pt x="2370" y="723"/>
                      </a:lnTo>
                      <a:lnTo>
                        <a:pt x="2308" y="684"/>
                      </a:lnTo>
                      <a:lnTo>
                        <a:pt x="2242" y="649"/>
                      </a:lnTo>
                      <a:lnTo>
                        <a:pt x="2175" y="619"/>
                      </a:lnTo>
                      <a:lnTo>
                        <a:pt x="2107" y="593"/>
                      </a:lnTo>
                      <a:lnTo>
                        <a:pt x="2036" y="571"/>
                      </a:lnTo>
                      <a:lnTo>
                        <a:pt x="1963" y="556"/>
                      </a:lnTo>
                      <a:lnTo>
                        <a:pt x="1962" y="556"/>
                      </a:lnTo>
                      <a:lnTo>
                        <a:pt x="1886" y="543"/>
                      </a:lnTo>
                      <a:lnTo>
                        <a:pt x="1810" y="537"/>
                      </a:lnTo>
                      <a:lnTo>
                        <a:pt x="1733" y="536"/>
                      </a:lnTo>
                      <a:lnTo>
                        <a:pt x="1657" y="540"/>
                      </a:lnTo>
                      <a:lnTo>
                        <a:pt x="1581" y="550"/>
                      </a:lnTo>
                      <a:lnTo>
                        <a:pt x="1508" y="565"/>
                      </a:lnTo>
                      <a:lnTo>
                        <a:pt x="1434" y="585"/>
                      </a:lnTo>
                      <a:lnTo>
                        <a:pt x="1362" y="609"/>
                      </a:lnTo>
                      <a:lnTo>
                        <a:pt x="1291" y="639"/>
                      </a:lnTo>
                      <a:lnTo>
                        <a:pt x="1224" y="674"/>
                      </a:lnTo>
                      <a:lnTo>
                        <a:pt x="1158" y="714"/>
                      </a:lnTo>
                      <a:lnTo>
                        <a:pt x="1094" y="758"/>
                      </a:lnTo>
                      <a:lnTo>
                        <a:pt x="1086" y="763"/>
                      </a:lnTo>
                      <a:lnTo>
                        <a:pt x="1077" y="766"/>
                      </a:lnTo>
                      <a:lnTo>
                        <a:pt x="1074" y="767"/>
                      </a:lnTo>
                      <a:lnTo>
                        <a:pt x="1071" y="767"/>
                      </a:lnTo>
                      <a:lnTo>
                        <a:pt x="1067" y="768"/>
                      </a:lnTo>
                      <a:lnTo>
                        <a:pt x="1061" y="769"/>
                      </a:lnTo>
                      <a:lnTo>
                        <a:pt x="1060" y="768"/>
                      </a:lnTo>
                      <a:lnTo>
                        <a:pt x="1058" y="768"/>
                      </a:lnTo>
                      <a:lnTo>
                        <a:pt x="1053" y="767"/>
                      </a:lnTo>
                      <a:lnTo>
                        <a:pt x="1048" y="766"/>
                      </a:lnTo>
                      <a:lnTo>
                        <a:pt x="1044" y="765"/>
                      </a:lnTo>
                      <a:lnTo>
                        <a:pt x="1040" y="764"/>
                      </a:lnTo>
                      <a:lnTo>
                        <a:pt x="1037" y="762"/>
                      </a:lnTo>
                      <a:lnTo>
                        <a:pt x="1028" y="756"/>
                      </a:lnTo>
                      <a:lnTo>
                        <a:pt x="1018" y="748"/>
                      </a:lnTo>
                      <a:lnTo>
                        <a:pt x="1011" y="734"/>
                      </a:lnTo>
                      <a:lnTo>
                        <a:pt x="1008" y="721"/>
                      </a:lnTo>
                      <a:lnTo>
                        <a:pt x="1008" y="707"/>
                      </a:lnTo>
                      <a:lnTo>
                        <a:pt x="1012" y="694"/>
                      </a:lnTo>
                      <a:lnTo>
                        <a:pt x="1019" y="682"/>
                      </a:lnTo>
                      <a:lnTo>
                        <a:pt x="1030" y="671"/>
                      </a:lnTo>
                      <a:lnTo>
                        <a:pt x="1093" y="626"/>
                      </a:lnTo>
                      <a:lnTo>
                        <a:pt x="1160" y="586"/>
                      </a:lnTo>
                      <a:lnTo>
                        <a:pt x="1229" y="550"/>
                      </a:lnTo>
                      <a:lnTo>
                        <a:pt x="1299" y="518"/>
                      </a:lnTo>
                      <a:lnTo>
                        <a:pt x="1371" y="491"/>
                      </a:lnTo>
                      <a:lnTo>
                        <a:pt x="1445" y="468"/>
                      </a:lnTo>
                      <a:lnTo>
                        <a:pt x="1521" y="451"/>
                      </a:lnTo>
                      <a:lnTo>
                        <a:pt x="1597" y="438"/>
                      </a:lnTo>
                      <a:lnTo>
                        <a:pt x="1673" y="430"/>
                      </a:lnTo>
                      <a:lnTo>
                        <a:pt x="1751" y="427"/>
                      </a:lnTo>
                      <a:close/>
                      <a:moveTo>
                        <a:pt x="1789" y="0"/>
                      </a:moveTo>
                      <a:lnTo>
                        <a:pt x="1879" y="4"/>
                      </a:lnTo>
                      <a:lnTo>
                        <a:pt x="1910" y="8"/>
                      </a:lnTo>
                      <a:lnTo>
                        <a:pt x="1961" y="14"/>
                      </a:lnTo>
                      <a:lnTo>
                        <a:pt x="2032" y="25"/>
                      </a:lnTo>
                      <a:lnTo>
                        <a:pt x="2038" y="26"/>
                      </a:lnTo>
                      <a:lnTo>
                        <a:pt x="2044" y="27"/>
                      </a:lnTo>
                      <a:lnTo>
                        <a:pt x="2045" y="27"/>
                      </a:lnTo>
                      <a:lnTo>
                        <a:pt x="2127" y="44"/>
                      </a:lnTo>
                      <a:lnTo>
                        <a:pt x="2207" y="67"/>
                      </a:lnTo>
                      <a:lnTo>
                        <a:pt x="2287" y="94"/>
                      </a:lnTo>
                      <a:lnTo>
                        <a:pt x="2364" y="125"/>
                      </a:lnTo>
                      <a:lnTo>
                        <a:pt x="2440" y="161"/>
                      </a:lnTo>
                      <a:lnTo>
                        <a:pt x="2514" y="200"/>
                      </a:lnTo>
                      <a:lnTo>
                        <a:pt x="2584" y="243"/>
                      </a:lnTo>
                      <a:lnTo>
                        <a:pt x="2653" y="291"/>
                      </a:lnTo>
                      <a:lnTo>
                        <a:pt x="2719" y="341"/>
                      </a:lnTo>
                      <a:lnTo>
                        <a:pt x="2729" y="353"/>
                      </a:lnTo>
                      <a:lnTo>
                        <a:pt x="2735" y="365"/>
                      </a:lnTo>
                      <a:lnTo>
                        <a:pt x="2738" y="378"/>
                      </a:lnTo>
                      <a:lnTo>
                        <a:pt x="2738" y="392"/>
                      </a:lnTo>
                      <a:lnTo>
                        <a:pt x="2734" y="405"/>
                      </a:lnTo>
                      <a:lnTo>
                        <a:pt x="2727" y="418"/>
                      </a:lnTo>
                      <a:lnTo>
                        <a:pt x="2719" y="426"/>
                      </a:lnTo>
                      <a:lnTo>
                        <a:pt x="2709" y="432"/>
                      </a:lnTo>
                      <a:lnTo>
                        <a:pt x="2705" y="433"/>
                      </a:lnTo>
                      <a:lnTo>
                        <a:pt x="2702" y="434"/>
                      </a:lnTo>
                      <a:lnTo>
                        <a:pt x="2697" y="436"/>
                      </a:lnTo>
                      <a:lnTo>
                        <a:pt x="2692" y="437"/>
                      </a:lnTo>
                      <a:lnTo>
                        <a:pt x="2687" y="437"/>
                      </a:lnTo>
                      <a:lnTo>
                        <a:pt x="2686" y="438"/>
                      </a:lnTo>
                      <a:lnTo>
                        <a:pt x="2685" y="438"/>
                      </a:lnTo>
                      <a:lnTo>
                        <a:pt x="2680" y="437"/>
                      </a:lnTo>
                      <a:lnTo>
                        <a:pt x="2676" y="436"/>
                      </a:lnTo>
                      <a:lnTo>
                        <a:pt x="2672" y="436"/>
                      </a:lnTo>
                      <a:lnTo>
                        <a:pt x="2669" y="435"/>
                      </a:lnTo>
                      <a:lnTo>
                        <a:pt x="2659" y="431"/>
                      </a:lnTo>
                      <a:lnTo>
                        <a:pt x="2651" y="426"/>
                      </a:lnTo>
                      <a:lnTo>
                        <a:pt x="2581" y="372"/>
                      </a:lnTo>
                      <a:lnTo>
                        <a:pt x="2510" y="324"/>
                      </a:lnTo>
                      <a:lnTo>
                        <a:pt x="2435" y="280"/>
                      </a:lnTo>
                      <a:lnTo>
                        <a:pt x="2357" y="240"/>
                      </a:lnTo>
                      <a:lnTo>
                        <a:pt x="2277" y="206"/>
                      </a:lnTo>
                      <a:lnTo>
                        <a:pt x="2194" y="176"/>
                      </a:lnTo>
                      <a:lnTo>
                        <a:pt x="2110" y="153"/>
                      </a:lnTo>
                      <a:lnTo>
                        <a:pt x="2024" y="133"/>
                      </a:lnTo>
                      <a:lnTo>
                        <a:pt x="2020" y="133"/>
                      </a:lnTo>
                      <a:lnTo>
                        <a:pt x="1933" y="120"/>
                      </a:lnTo>
                      <a:lnTo>
                        <a:pt x="1845" y="111"/>
                      </a:lnTo>
                      <a:lnTo>
                        <a:pt x="1757" y="108"/>
                      </a:lnTo>
                      <a:lnTo>
                        <a:pt x="1670" y="111"/>
                      </a:lnTo>
                      <a:lnTo>
                        <a:pt x="1583" y="120"/>
                      </a:lnTo>
                      <a:lnTo>
                        <a:pt x="1497" y="134"/>
                      </a:lnTo>
                      <a:lnTo>
                        <a:pt x="1412" y="153"/>
                      </a:lnTo>
                      <a:lnTo>
                        <a:pt x="1329" y="177"/>
                      </a:lnTo>
                      <a:lnTo>
                        <a:pt x="1247" y="206"/>
                      </a:lnTo>
                      <a:lnTo>
                        <a:pt x="1166" y="241"/>
                      </a:lnTo>
                      <a:lnTo>
                        <a:pt x="1088" y="281"/>
                      </a:lnTo>
                      <a:lnTo>
                        <a:pt x="1012" y="325"/>
                      </a:lnTo>
                      <a:lnTo>
                        <a:pt x="939" y="374"/>
                      </a:lnTo>
                      <a:lnTo>
                        <a:pt x="869" y="429"/>
                      </a:lnTo>
                      <a:lnTo>
                        <a:pt x="857" y="436"/>
                      </a:lnTo>
                      <a:lnTo>
                        <a:pt x="846" y="440"/>
                      </a:lnTo>
                      <a:lnTo>
                        <a:pt x="835" y="441"/>
                      </a:lnTo>
                      <a:lnTo>
                        <a:pt x="818" y="439"/>
                      </a:lnTo>
                      <a:lnTo>
                        <a:pt x="805" y="432"/>
                      </a:lnTo>
                      <a:lnTo>
                        <a:pt x="793" y="422"/>
                      </a:lnTo>
                      <a:lnTo>
                        <a:pt x="785" y="409"/>
                      </a:lnTo>
                      <a:lnTo>
                        <a:pt x="780" y="395"/>
                      </a:lnTo>
                      <a:lnTo>
                        <a:pt x="780" y="382"/>
                      </a:lnTo>
                      <a:lnTo>
                        <a:pt x="784" y="368"/>
                      </a:lnTo>
                      <a:lnTo>
                        <a:pt x="791" y="356"/>
                      </a:lnTo>
                      <a:lnTo>
                        <a:pt x="800" y="345"/>
                      </a:lnTo>
                      <a:lnTo>
                        <a:pt x="872" y="290"/>
                      </a:lnTo>
                      <a:lnTo>
                        <a:pt x="947" y="238"/>
                      </a:lnTo>
                      <a:lnTo>
                        <a:pt x="1024" y="193"/>
                      </a:lnTo>
                      <a:lnTo>
                        <a:pt x="1102" y="152"/>
                      </a:lnTo>
                      <a:lnTo>
                        <a:pt x="1184" y="115"/>
                      </a:lnTo>
                      <a:lnTo>
                        <a:pt x="1267" y="84"/>
                      </a:lnTo>
                      <a:lnTo>
                        <a:pt x="1351" y="57"/>
                      </a:lnTo>
                      <a:lnTo>
                        <a:pt x="1437" y="35"/>
                      </a:lnTo>
                      <a:lnTo>
                        <a:pt x="1523" y="19"/>
                      </a:lnTo>
                      <a:lnTo>
                        <a:pt x="1611" y="7"/>
                      </a:lnTo>
                      <a:lnTo>
                        <a:pt x="1699" y="1"/>
                      </a:lnTo>
                      <a:lnTo>
                        <a:pt x="17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666666"/>
                    </a:solidFill>
                  </a:endParaRPr>
                </a:p>
              </p:txBody>
            </p:sp>
          </p:grpSp>
        </p:grpSp>
        <p:grpSp>
          <p:nvGrpSpPr>
            <p:cNvPr id="51" name="Group 251"/>
            <p:cNvGrpSpPr>
              <a:grpSpLocks/>
            </p:cNvGrpSpPr>
            <p:nvPr/>
          </p:nvGrpSpPr>
          <p:grpSpPr bwMode="auto">
            <a:xfrm>
              <a:off x="4017534" y="3364775"/>
              <a:ext cx="131763" cy="955659"/>
              <a:chOff x="1814469" y="3010370"/>
              <a:chExt cx="131756" cy="955473"/>
            </a:xfrm>
          </p:grpSpPr>
          <p:cxnSp>
            <p:nvCxnSpPr>
              <p:cNvPr id="53" name="Straight Connector 253"/>
              <p:cNvCxnSpPr>
                <a:cxnSpLocks noChangeShapeType="1"/>
              </p:cNvCxnSpPr>
              <p:nvPr/>
            </p:nvCxnSpPr>
            <p:spPr bwMode="auto">
              <a:xfrm>
                <a:off x="1890610" y="3010370"/>
                <a:ext cx="120" cy="911861"/>
              </a:xfrm>
              <a:prstGeom prst="line">
                <a:avLst/>
              </a:prstGeom>
              <a:noFill/>
              <a:ln w="9525" cap="rnd" algn="ctr">
                <a:solidFill>
                  <a:srgbClr val="BF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4" name="Oval 53"/>
              <p:cNvSpPr/>
              <p:nvPr/>
            </p:nvSpPr>
            <p:spPr>
              <a:xfrm>
                <a:off x="1814469" y="3832519"/>
                <a:ext cx="131756" cy="133324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Group 256"/>
            <p:cNvGrpSpPr>
              <a:grpSpLocks/>
            </p:cNvGrpSpPr>
            <p:nvPr/>
          </p:nvGrpSpPr>
          <p:grpSpPr bwMode="auto">
            <a:xfrm>
              <a:off x="5749570" y="2590809"/>
              <a:ext cx="133350" cy="1528513"/>
              <a:chOff x="1808678" y="2167531"/>
              <a:chExt cx="133343" cy="1528919"/>
            </a:xfrm>
          </p:grpSpPr>
          <p:cxnSp>
            <p:nvCxnSpPr>
              <p:cNvPr id="49" name="Straight Connector 258"/>
              <p:cNvCxnSpPr>
                <a:cxnSpLocks noChangeShapeType="1"/>
              </p:cNvCxnSpPr>
              <p:nvPr/>
            </p:nvCxnSpPr>
            <p:spPr bwMode="auto">
              <a:xfrm>
                <a:off x="1861585" y="2167531"/>
                <a:ext cx="11734" cy="1469641"/>
              </a:xfrm>
              <a:prstGeom prst="line">
                <a:avLst/>
              </a:prstGeom>
              <a:noFill/>
              <a:ln w="9525" cap="rnd" algn="ctr">
                <a:solidFill>
                  <a:srgbClr val="BF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0" name="Oval 49"/>
              <p:cNvSpPr/>
              <p:nvPr/>
            </p:nvSpPr>
            <p:spPr>
              <a:xfrm>
                <a:off x="1808678" y="3563065"/>
                <a:ext cx="133343" cy="133385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Group 260"/>
            <p:cNvGrpSpPr>
              <a:grpSpLocks/>
            </p:cNvGrpSpPr>
            <p:nvPr/>
          </p:nvGrpSpPr>
          <p:grpSpPr bwMode="auto">
            <a:xfrm>
              <a:off x="6753477" y="1669051"/>
              <a:ext cx="1814452" cy="2684644"/>
              <a:chOff x="7077940" y="1873743"/>
              <a:chExt cx="1815099" cy="268429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7549535" y="2065311"/>
                <a:ext cx="1343504" cy="29621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kern="0" dirty="0">
                    <a:solidFill>
                      <a:prstClr val="white"/>
                    </a:solidFill>
                  </a:rPr>
                  <a:t>Security</a:t>
                </a:r>
              </a:p>
            </p:txBody>
          </p:sp>
          <p:grpSp>
            <p:nvGrpSpPr>
              <p:cNvPr id="42" name="Group 262"/>
              <p:cNvGrpSpPr>
                <a:grpSpLocks/>
              </p:cNvGrpSpPr>
              <p:nvPr/>
            </p:nvGrpSpPr>
            <p:grpSpPr bwMode="auto">
              <a:xfrm>
                <a:off x="7219532" y="2496352"/>
                <a:ext cx="133397" cy="2061684"/>
                <a:chOff x="1825463" y="2537757"/>
                <a:chExt cx="133397" cy="2061684"/>
              </a:xfrm>
            </p:grpSpPr>
            <p:cxnSp>
              <p:nvCxnSpPr>
                <p:cNvPr id="45" name="Straight Connector 265"/>
                <p:cNvCxnSpPr>
                  <a:cxnSpLocks noChangeShapeType="1"/>
                </p:cNvCxnSpPr>
                <p:nvPr/>
              </p:nvCxnSpPr>
              <p:spPr bwMode="auto">
                <a:xfrm>
                  <a:off x="1892161" y="2537757"/>
                  <a:ext cx="0" cy="2061684"/>
                </a:xfrm>
                <a:prstGeom prst="line">
                  <a:avLst/>
                </a:prstGeom>
                <a:noFill/>
                <a:ln w="9525" cap="rnd" algn="ctr">
                  <a:solidFill>
                    <a:srgbClr val="BFBFB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6" name="Oval 45"/>
                <p:cNvSpPr/>
                <p:nvPr/>
              </p:nvSpPr>
              <p:spPr>
                <a:xfrm>
                  <a:off x="1825463" y="4413704"/>
                  <a:ext cx="133397" cy="13333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4" name="Freeform 6"/>
              <p:cNvSpPr>
                <a:spLocks noEditPoints="1"/>
              </p:cNvSpPr>
              <p:nvPr/>
            </p:nvSpPr>
            <p:spPr bwMode="auto">
              <a:xfrm>
                <a:off x="7077940" y="1873743"/>
                <a:ext cx="441482" cy="509520"/>
              </a:xfrm>
              <a:custGeom>
                <a:avLst/>
                <a:gdLst>
                  <a:gd name="T0" fmla="*/ 1414 w 3046"/>
                  <a:gd name="T1" fmla="*/ 127 h 3526"/>
                  <a:gd name="T2" fmla="*/ 1265 w 3046"/>
                  <a:gd name="T3" fmla="*/ 220 h 3526"/>
                  <a:gd name="T4" fmla="*/ 1021 w 3046"/>
                  <a:gd name="T5" fmla="*/ 355 h 3526"/>
                  <a:gd name="T6" fmla="*/ 683 w 3046"/>
                  <a:gd name="T7" fmla="*/ 480 h 3526"/>
                  <a:gd name="T8" fmla="*/ 240 w 3046"/>
                  <a:gd name="T9" fmla="*/ 556 h 3526"/>
                  <a:gd name="T10" fmla="*/ 143 w 3046"/>
                  <a:gd name="T11" fmla="*/ 618 h 3526"/>
                  <a:gd name="T12" fmla="*/ 107 w 3046"/>
                  <a:gd name="T13" fmla="*/ 855 h 3526"/>
                  <a:gd name="T14" fmla="*/ 84 w 3046"/>
                  <a:gd name="T15" fmla="*/ 1264 h 3526"/>
                  <a:gd name="T16" fmla="*/ 110 w 3046"/>
                  <a:gd name="T17" fmla="*/ 1736 h 3526"/>
                  <a:gd name="T18" fmla="*/ 229 w 3046"/>
                  <a:gd name="T19" fmla="*/ 2214 h 3526"/>
                  <a:gd name="T20" fmla="*/ 478 w 3046"/>
                  <a:gd name="T21" fmla="*/ 2661 h 3526"/>
                  <a:gd name="T22" fmla="*/ 2603 w 3046"/>
                  <a:gd name="T23" fmla="*/ 1509 h 3526"/>
                  <a:gd name="T24" fmla="*/ 2627 w 3046"/>
                  <a:gd name="T25" fmla="*/ 1561 h 3526"/>
                  <a:gd name="T26" fmla="*/ 747 w 3046"/>
                  <a:gd name="T27" fmla="*/ 2981 h 3526"/>
                  <a:gd name="T28" fmla="*/ 1155 w 3046"/>
                  <a:gd name="T29" fmla="*/ 3299 h 3526"/>
                  <a:gd name="T30" fmla="*/ 1513 w 3046"/>
                  <a:gd name="T31" fmla="*/ 3442 h 3526"/>
                  <a:gd name="T32" fmla="*/ 1805 w 3046"/>
                  <a:gd name="T33" fmla="*/ 3345 h 3526"/>
                  <a:gd name="T34" fmla="*/ 2189 w 3046"/>
                  <a:gd name="T35" fmla="*/ 3086 h 3526"/>
                  <a:gd name="T36" fmla="*/ 2508 w 3046"/>
                  <a:gd name="T37" fmla="*/ 2744 h 3526"/>
                  <a:gd name="T38" fmla="*/ 2744 w 3046"/>
                  <a:gd name="T39" fmla="*/ 2376 h 3526"/>
                  <a:gd name="T40" fmla="*/ 2899 w 3046"/>
                  <a:gd name="T41" fmla="*/ 1941 h 3526"/>
                  <a:gd name="T42" fmla="*/ 2959 w 3046"/>
                  <a:gd name="T43" fmla="*/ 1474 h 3526"/>
                  <a:gd name="T44" fmla="*/ 2955 w 3046"/>
                  <a:gd name="T45" fmla="*/ 1041 h 3526"/>
                  <a:gd name="T46" fmla="*/ 2923 w 3046"/>
                  <a:gd name="T47" fmla="*/ 696 h 3526"/>
                  <a:gd name="T48" fmla="*/ 575 w 3046"/>
                  <a:gd name="T49" fmla="*/ 2087 h 3526"/>
                  <a:gd name="T50" fmla="*/ 570 w 3046"/>
                  <a:gd name="T51" fmla="*/ 2029 h 3526"/>
                  <a:gd name="T52" fmla="*/ 2851 w 3046"/>
                  <a:gd name="T53" fmla="*/ 568 h 3526"/>
                  <a:gd name="T54" fmla="*/ 2527 w 3046"/>
                  <a:gd name="T55" fmla="*/ 519 h 3526"/>
                  <a:gd name="T56" fmla="*/ 2149 w 3046"/>
                  <a:gd name="T57" fmla="*/ 408 h 3526"/>
                  <a:gd name="T58" fmla="*/ 1869 w 3046"/>
                  <a:gd name="T59" fmla="*/ 273 h 3526"/>
                  <a:gd name="T60" fmla="*/ 1659 w 3046"/>
                  <a:gd name="T61" fmla="*/ 143 h 3526"/>
                  <a:gd name="T62" fmla="*/ 1512 w 3046"/>
                  <a:gd name="T63" fmla="*/ 85 h 3526"/>
                  <a:gd name="T64" fmla="*/ 1658 w 3046"/>
                  <a:gd name="T65" fmla="*/ 45 h 3526"/>
                  <a:gd name="T66" fmla="*/ 1864 w 3046"/>
                  <a:gd name="T67" fmla="*/ 173 h 3526"/>
                  <a:gd name="T68" fmla="*/ 2117 w 3046"/>
                  <a:gd name="T69" fmla="*/ 304 h 3526"/>
                  <a:gd name="T70" fmla="*/ 2462 w 3046"/>
                  <a:gd name="T71" fmla="*/ 419 h 3526"/>
                  <a:gd name="T72" fmla="*/ 2849 w 3046"/>
                  <a:gd name="T73" fmla="*/ 479 h 3526"/>
                  <a:gd name="T74" fmla="*/ 2980 w 3046"/>
                  <a:gd name="T75" fmla="*/ 583 h 3526"/>
                  <a:gd name="T76" fmla="*/ 3009 w 3046"/>
                  <a:gd name="T77" fmla="*/ 714 h 3526"/>
                  <a:gd name="T78" fmla="*/ 3041 w 3046"/>
                  <a:gd name="T79" fmla="*/ 1090 h 3526"/>
                  <a:gd name="T80" fmla="*/ 3039 w 3046"/>
                  <a:gd name="T81" fmla="*/ 1555 h 3526"/>
                  <a:gd name="T82" fmla="*/ 2958 w 3046"/>
                  <a:gd name="T83" fmla="*/ 2051 h 3526"/>
                  <a:gd name="T84" fmla="*/ 2777 w 3046"/>
                  <a:gd name="T85" fmla="*/ 2490 h 3526"/>
                  <a:gd name="T86" fmla="*/ 2512 w 3046"/>
                  <a:gd name="T87" fmla="*/ 2872 h 3526"/>
                  <a:gd name="T88" fmla="*/ 2164 w 3046"/>
                  <a:gd name="T89" fmla="*/ 3214 h 3526"/>
                  <a:gd name="T90" fmla="*/ 1751 w 3046"/>
                  <a:gd name="T91" fmla="*/ 3461 h 3526"/>
                  <a:gd name="T92" fmla="*/ 1499 w 3046"/>
                  <a:gd name="T93" fmla="*/ 3525 h 3526"/>
                  <a:gd name="T94" fmla="*/ 1104 w 3046"/>
                  <a:gd name="T95" fmla="*/ 3366 h 3526"/>
                  <a:gd name="T96" fmla="*/ 663 w 3046"/>
                  <a:gd name="T97" fmla="*/ 3014 h 3526"/>
                  <a:gd name="T98" fmla="*/ 381 w 3046"/>
                  <a:gd name="T99" fmla="*/ 2668 h 3526"/>
                  <a:gd name="T100" fmla="*/ 152 w 3046"/>
                  <a:gd name="T101" fmla="*/ 2245 h 3526"/>
                  <a:gd name="T102" fmla="*/ 28 w 3046"/>
                  <a:gd name="T103" fmla="*/ 1753 h 3526"/>
                  <a:gd name="T104" fmla="*/ 0 w 3046"/>
                  <a:gd name="T105" fmla="*/ 1268 h 3526"/>
                  <a:gd name="T106" fmla="*/ 24 w 3046"/>
                  <a:gd name="T107" fmla="*/ 850 h 3526"/>
                  <a:gd name="T108" fmla="*/ 65 w 3046"/>
                  <a:gd name="T109" fmla="*/ 587 h 3526"/>
                  <a:gd name="T110" fmla="*/ 198 w 3046"/>
                  <a:gd name="T111" fmla="*/ 479 h 3526"/>
                  <a:gd name="T112" fmla="*/ 585 w 3046"/>
                  <a:gd name="T113" fmla="*/ 419 h 3526"/>
                  <a:gd name="T114" fmla="*/ 929 w 3046"/>
                  <a:gd name="T115" fmla="*/ 304 h 3526"/>
                  <a:gd name="T116" fmla="*/ 1182 w 3046"/>
                  <a:gd name="T117" fmla="*/ 173 h 3526"/>
                  <a:gd name="T118" fmla="*/ 1340 w 3046"/>
                  <a:gd name="T119" fmla="*/ 74 h 3526"/>
                  <a:gd name="T120" fmla="*/ 1491 w 3046"/>
                  <a:gd name="T121" fmla="*/ 3 h 3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46" h="3526">
                    <a:moveTo>
                      <a:pt x="1512" y="85"/>
                    </a:moveTo>
                    <a:lnTo>
                      <a:pt x="1490" y="88"/>
                    </a:lnTo>
                    <a:lnTo>
                      <a:pt x="1469" y="97"/>
                    </a:lnTo>
                    <a:lnTo>
                      <a:pt x="1443" y="111"/>
                    </a:lnTo>
                    <a:lnTo>
                      <a:pt x="1414" y="127"/>
                    </a:lnTo>
                    <a:lnTo>
                      <a:pt x="1383" y="145"/>
                    </a:lnTo>
                    <a:lnTo>
                      <a:pt x="1351" y="167"/>
                    </a:lnTo>
                    <a:lnTo>
                      <a:pt x="1342" y="172"/>
                    </a:lnTo>
                    <a:lnTo>
                      <a:pt x="1305" y="195"/>
                    </a:lnTo>
                    <a:lnTo>
                      <a:pt x="1265" y="220"/>
                    </a:lnTo>
                    <a:lnTo>
                      <a:pt x="1223" y="246"/>
                    </a:lnTo>
                    <a:lnTo>
                      <a:pt x="1178" y="273"/>
                    </a:lnTo>
                    <a:lnTo>
                      <a:pt x="1129" y="300"/>
                    </a:lnTo>
                    <a:lnTo>
                      <a:pt x="1076" y="327"/>
                    </a:lnTo>
                    <a:lnTo>
                      <a:pt x="1021" y="355"/>
                    </a:lnTo>
                    <a:lnTo>
                      <a:pt x="961" y="382"/>
                    </a:lnTo>
                    <a:lnTo>
                      <a:pt x="898" y="408"/>
                    </a:lnTo>
                    <a:lnTo>
                      <a:pt x="830" y="433"/>
                    </a:lnTo>
                    <a:lnTo>
                      <a:pt x="759" y="458"/>
                    </a:lnTo>
                    <a:lnTo>
                      <a:pt x="683" y="480"/>
                    </a:lnTo>
                    <a:lnTo>
                      <a:pt x="604" y="500"/>
                    </a:lnTo>
                    <a:lnTo>
                      <a:pt x="520" y="519"/>
                    </a:lnTo>
                    <a:lnTo>
                      <a:pt x="431" y="534"/>
                    </a:lnTo>
                    <a:lnTo>
                      <a:pt x="338" y="547"/>
                    </a:lnTo>
                    <a:lnTo>
                      <a:pt x="240" y="556"/>
                    </a:lnTo>
                    <a:lnTo>
                      <a:pt x="216" y="561"/>
                    </a:lnTo>
                    <a:lnTo>
                      <a:pt x="194" y="569"/>
                    </a:lnTo>
                    <a:lnTo>
                      <a:pt x="174" y="582"/>
                    </a:lnTo>
                    <a:lnTo>
                      <a:pt x="157" y="599"/>
                    </a:lnTo>
                    <a:lnTo>
                      <a:pt x="143" y="618"/>
                    </a:lnTo>
                    <a:lnTo>
                      <a:pt x="133" y="641"/>
                    </a:lnTo>
                    <a:lnTo>
                      <a:pt x="128" y="665"/>
                    </a:lnTo>
                    <a:lnTo>
                      <a:pt x="121" y="723"/>
                    </a:lnTo>
                    <a:lnTo>
                      <a:pt x="115" y="786"/>
                    </a:lnTo>
                    <a:lnTo>
                      <a:pt x="107" y="855"/>
                    </a:lnTo>
                    <a:lnTo>
                      <a:pt x="100" y="930"/>
                    </a:lnTo>
                    <a:lnTo>
                      <a:pt x="95" y="1008"/>
                    </a:lnTo>
                    <a:lnTo>
                      <a:pt x="90" y="1090"/>
                    </a:lnTo>
                    <a:lnTo>
                      <a:pt x="86" y="1175"/>
                    </a:lnTo>
                    <a:lnTo>
                      <a:pt x="84" y="1264"/>
                    </a:lnTo>
                    <a:lnTo>
                      <a:pt x="84" y="1355"/>
                    </a:lnTo>
                    <a:lnTo>
                      <a:pt x="86" y="1448"/>
                    </a:lnTo>
                    <a:lnTo>
                      <a:pt x="91" y="1543"/>
                    </a:lnTo>
                    <a:lnTo>
                      <a:pt x="99" y="1639"/>
                    </a:lnTo>
                    <a:lnTo>
                      <a:pt x="110" y="1736"/>
                    </a:lnTo>
                    <a:lnTo>
                      <a:pt x="125" y="1833"/>
                    </a:lnTo>
                    <a:lnTo>
                      <a:pt x="145" y="1929"/>
                    </a:lnTo>
                    <a:lnTo>
                      <a:pt x="169" y="2026"/>
                    </a:lnTo>
                    <a:lnTo>
                      <a:pt x="197" y="2120"/>
                    </a:lnTo>
                    <a:lnTo>
                      <a:pt x="229" y="2214"/>
                    </a:lnTo>
                    <a:lnTo>
                      <a:pt x="268" y="2305"/>
                    </a:lnTo>
                    <a:lnTo>
                      <a:pt x="312" y="2393"/>
                    </a:lnTo>
                    <a:lnTo>
                      <a:pt x="362" y="2482"/>
                    </a:lnTo>
                    <a:lnTo>
                      <a:pt x="417" y="2572"/>
                    </a:lnTo>
                    <a:lnTo>
                      <a:pt x="478" y="2661"/>
                    </a:lnTo>
                    <a:lnTo>
                      <a:pt x="543" y="2748"/>
                    </a:lnTo>
                    <a:lnTo>
                      <a:pt x="2566" y="1512"/>
                    </a:lnTo>
                    <a:lnTo>
                      <a:pt x="2578" y="1507"/>
                    </a:lnTo>
                    <a:lnTo>
                      <a:pt x="2591" y="1506"/>
                    </a:lnTo>
                    <a:lnTo>
                      <a:pt x="2603" y="1509"/>
                    </a:lnTo>
                    <a:lnTo>
                      <a:pt x="2615" y="1516"/>
                    </a:lnTo>
                    <a:lnTo>
                      <a:pt x="2624" y="1526"/>
                    </a:lnTo>
                    <a:lnTo>
                      <a:pt x="2628" y="1537"/>
                    </a:lnTo>
                    <a:lnTo>
                      <a:pt x="2629" y="1547"/>
                    </a:lnTo>
                    <a:lnTo>
                      <a:pt x="2627" y="1561"/>
                    </a:lnTo>
                    <a:lnTo>
                      <a:pt x="2620" y="1573"/>
                    </a:lnTo>
                    <a:lnTo>
                      <a:pt x="2610" y="1583"/>
                    </a:lnTo>
                    <a:lnTo>
                      <a:pt x="596" y="2814"/>
                    </a:lnTo>
                    <a:lnTo>
                      <a:pt x="670" y="2900"/>
                    </a:lnTo>
                    <a:lnTo>
                      <a:pt x="747" y="2981"/>
                    </a:lnTo>
                    <a:lnTo>
                      <a:pt x="826" y="3056"/>
                    </a:lnTo>
                    <a:lnTo>
                      <a:pt x="906" y="3126"/>
                    </a:lnTo>
                    <a:lnTo>
                      <a:pt x="988" y="3190"/>
                    </a:lnTo>
                    <a:lnTo>
                      <a:pt x="1071" y="3248"/>
                    </a:lnTo>
                    <a:lnTo>
                      <a:pt x="1155" y="3299"/>
                    </a:lnTo>
                    <a:lnTo>
                      <a:pt x="1239" y="3344"/>
                    </a:lnTo>
                    <a:lnTo>
                      <a:pt x="1324" y="3382"/>
                    </a:lnTo>
                    <a:lnTo>
                      <a:pt x="1409" y="3413"/>
                    </a:lnTo>
                    <a:lnTo>
                      <a:pt x="1493" y="3438"/>
                    </a:lnTo>
                    <a:lnTo>
                      <a:pt x="1513" y="3442"/>
                    </a:lnTo>
                    <a:lnTo>
                      <a:pt x="1532" y="3442"/>
                    </a:lnTo>
                    <a:lnTo>
                      <a:pt x="1553" y="3438"/>
                    </a:lnTo>
                    <a:lnTo>
                      <a:pt x="1638" y="3413"/>
                    </a:lnTo>
                    <a:lnTo>
                      <a:pt x="1723" y="3382"/>
                    </a:lnTo>
                    <a:lnTo>
                      <a:pt x="1805" y="3345"/>
                    </a:lnTo>
                    <a:lnTo>
                      <a:pt x="1886" y="3303"/>
                    </a:lnTo>
                    <a:lnTo>
                      <a:pt x="1965" y="3254"/>
                    </a:lnTo>
                    <a:lnTo>
                      <a:pt x="2042" y="3203"/>
                    </a:lnTo>
                    <a:lnTo>
                      <a:pt x="2116" y="3146"/>
                    </a:lnTo>
                    <a:lnTo>
                      <a:pt x="2189" y="3086"/>
                    </a:lnTo>
                    <a:lnTo>
                      <a:pt x="2258" y="3022"/>
                    </a:lnTo>
                    <a:lnTo>
                      <a:pt x="2325" y="2956"/>
                    </a:lnTo>
                    <a:lnTo>
                      <a:pt x="2390" y="2888"/>
                    </a:lnTo>
                    <a:lnTo>
                      <a:pt x="2451" y="2816"/>
                    </a:lnTo>
                    <a:lnTo>
                      <a:pt x="2508" y="2744"/>
                    </a:lnTo>
                    <a:lnTo>
                      <a:pt x="2563" y="2671"/>
                    </a:lnTo>
                    <a:lnTo>
                      <a:pt x="2614" y="2597"/>
                    </a:lnTo>
                    <a:lnTo>
                      <a:pt x="2660" y="2523"/>
                    </a:lnTo>
                    <a:lnTo>
                      <a:pt x="2704" y="2450"/>
                    </a:lnTo>
                    <a:lnTo>
                      <a:pt x="2744" y="2376"/>
                    </a:lnTo>
                    <a:lnTo>
                      <a:pt x="2778" y="2305"/>
                    </a:lnTo>
                    <a:lnTo>
                      <a:pt x="2816" y="2216"/>
                    </a:lnTo>
                    <a:lnTo>
                      <a:pt x="2849" y="2126"/>
                    </a:lnTo>
                    <a:lnTo>
                      <a:pt x="2876" y="2034"/>
                    </a:lnTo>
                    <a:lnTo>
                      <a:pt x="2899" y="1941"/>
                    </a:lnTo>
                    <a:lnTo>
                      <a:pt x="2919" y="1847"/>
                    </a:lnTo>
                    <a:lnTo>
                      <a:pt x="2934" y="1753"/>
                    </a:lnTo>
                    <a:lnTo>
                      <a:pt x="2945" y="1660"/>
                    </a:lnTo>
                    <a:lnTo>
                      <a:pt x="2953" y="1566"/>
                    </a:lnTo>
                    <a:lnTo>
                      <a:pt x="2959" y="1474"/>
                    </a:lnTo>
                    <a:lnTo>
                      <a:pt x="2962" y="1383"/>
                    </a:lnTo>
                    <a:lnTo>
                      <a:pt x="2963" y="1293"/>
                    </a:lnTo>
                    <a:lnTo>
                      <a:pt x="2962" y="1207"/>
                    </a:lnTo>
                    <a:lnTo>
                      <a:pt x="2959" y="1122"/>
                    </a:lnTo>
                    <a:lnTo>
                      <a:pt x="2955" y="1041"/>
                    </a:lnTo>
                    <a:lnTo>
                      <a:pt x="2949" y="963"/>
                    </a:lnTo>
                    <a:lnTo>
                      <a:pt x="2943" y="890"/>
                    </a:lnTo>
                    <a:lnTo>
                      <a:pt x="2936" y="820"/>
                    </a:lnTo>
                    <a:lnTo>
                      <a:pt x="2930" y="755"/>
                    </a:lnTo>
                    <a:lnTo>
                      <a:pt x="2923" y="696"/>
                    </a:lnTo>
                    <a:lnTo>
                      <a:pt x="624" y="2092"/>
                    </a:lnTo>
                    <a:lnTo>
                      <a:pt x="612" y="2096"/>
                    </a:lnTo>
                    <a:lnTo>
                      <a:pt x="599" y="2097"/>
                    </a:lnTo>
                    <a:lnTo>
                      <a:pt x="586" y="2094"/>
                    </a:lnTo>
                    <a:lnTo>
                      <a:pt x="575" y="2087"/>
                    </a:lnTo>
                    <a:lnTo>
                      <a:pt x="567" y="2077"/>
                    </a:lnTo>
                    <a:lnTo>
                      <a:pt x="562" y="2067"/>
                    </a:lnTo>
                    <a:lnTo>
                      <a:pt x="560" y="2056"/>
                    </a:lnTo>
                    <a:lnTo>
                      <a:pt x="563" y="2042"/>
                    </a:lnTo>
                    <a:lnTo>
                      <a:pt x="570" y="2029"/>
                    </a:lnTo>
                    <a:lnTo>
                      <a:pt x="581" y="2020"/>
                    </a:lnTo>
                    <a:lnTo>
                      <a:pt x="2900" y="613"/>
                    </a:lnTo>
                    <a:lnTo>
                      <a:pt x="2886" y="594"/>
                    </a:lnTo>
                    <a:lnTo>
                      <a:pt x="2870" y="579"/>
                    </a:lnTo>
                    <a:lnTo>
                      <a:pt x="2851" y="568"/>
                    </a:lnTo>
                    <a:lnTo>
                      <a:pt x="2830" y="560"/>
                    </a:lnTo>
                    <a:lnTo>
                      <a:pt x="2807" y="556"/>
                    </a:lnTo>
                    <a:lnTo>
                      <a:pt x="2709" y="547"/>
                    </a:lnTo>
                    <a:lnTo>
                      <a:pt x="2616" y="534"/>
                    </a:lnTo>
                    <a:lnTo>
                      <a:pt x="2527" y="519"/>
                    </a:lnTo>
                    <a:lnTo>
                      <a:pt x="2443" y="500"/>
                    </a:lnTo>
                    <a:lnTo>
                      <a:pt x="2363" y="480"/>
                    </a:lnTo>
                    <a:lnTo>
                      <a:pt x="2287" y="457"/>
                    </a:lnTo>
                    <a:lnTo>
                      <a:pt x="2216" y="433"/>
                    </a:lnTo>
                    <a:lnTo>
                      <a:pt x="2149" y="408"/>
                    </a:lnTo>
                    <a:lnTo>
                      <a:pt x="2086" y="382"/>
                    </a:lnTo>
                    <a:lnTo>
                      <a:pt x="2027" y="355"/>
                    </a:lnTo>
                    <a:lnTo>
                      <a:pt x="1970" y="327"/>
                    </a:lnTo>
                    <a:lnTo>
                      <a:pt x="1917" y="300"/>
                    </a:lnTo>
                    <a:lnTo>
                      <a:pt x="1869" y="273"/>
                    </a:lnTo>
                    <a:lnTo>
                      <a:pt x="1823" y="246"/>
                    </a:lnTo>
                    <a:lnTo>
                      <a:pt x="1781" y="220"/>
                    </a:lnTo>
                    <a:lnTo>
                      <a:pt x="1741" y="195"/>
                    </a:lnTo>
                    <a:lnTo>
                      <a:pt x="1704" y="172"/>
                    </a:lnTo>
                    <a:lnTo>
                      <a:pt x="1659" y="143"/>
                    </a:lnTo>
                    <a:lnTo>
                      <a:pt x="1617" y="118"/>
                    </a:lnTo>
                    <a:lnTo>
                      <a:pt x="1578" y="97"/>
                    </a:lnTo>
                    <a:lnTo>
                      <a:pt x="1557" y="88"/>
                    </a:lnTo>
                    <a:lnTo>
                      <a:pt x="1535" y="85"/>
                    </a:lnTo>
                    <a:lnTo>
                      <a:pt x="1512" y="85"/>
                    </a:lnTo>
                    <a:close/>
                    <a:moveTo>
                      <a:pt x="1524" y="0"/>
                    </a:moveTo>
                    <a:lnTo>
                      <a:pt x="1555" y="3"/>
                    </a:lnTo>
                    <a:lnTo>
                      <a:pt x="1586" y="10"/>
                    </a:lnTo>
                    <a:lnTo>
                      <a:pt x="1616" y="22"/>
                    </a:lnTo>
                    <a:lnTo>
                      <a:pt x="1658" y="45"/>
                    </a:lnTo>
                    <a:lnTo>
                      <a:pt x="1702" y="72"/>
                    </a:lnTo>
                    <a:lnTo>
                      <a:pt x="1750" y="102"/>
                    </a:lnTo>
                    <a:lnTo>
                      <a:pt x="1785" y="124"/>
                    </a:lnTo>
                    <a:lnTo>
                      <a:pt x="1823" y="147"/>
                    </a:lnTo>
                    <a:lnTo>
                      <a:pt x="1864" y="173"/>
                    </a:lnTo>
                    <a:lnTo>
                      <a:pt x="1909" y="198"/>
                    </a:lnTo>
                    <a:lnTo>
                      <a:pt x="1955" y="225"/>
                    </a:lnTo>
                    <a:lnTo>
                      <a:pt x="2006" y="251"/>
                    </a:lnTo>
                    <a:lnTo>
                      <a:pt x="2060" y="278"/>
                    </a:lnTo>
                    <a:lnTo>
                      <a:pt x="2117" y="304"/>
                    </a:lnTo>
                    <a:lnTo>
                      <a:pt x="2179" y="329"/>
                    </a:lnTo>
                    <a:lnTo>
                      <a:pt x="2244" y="354"/>
                    </a:lnTo>
                    <a:lnTo>
                      <a:pt x="2313" y="378"/>
                    </a:lnTo>
                    <a:lnTo>
                      <a:pt x="2386" y="398"/>
                    </a:lnTo>
                    <a:lnTo>
                      <a:pt x="2462" y="419"/>
                    </a:lnTo>
                    <a:lnTo>
                      <a:pt x="2544" y="436"/>
                    </a:lnTo>
                    <a:lnTo>
                      <a:pt x="2629" y="451"/>
                    </a:lnTo>
                    <a:lnTo>
                      <a:pt x="2719" y="463"/>
                    </a:lnTo>
                    <a:lnTo>
                      <a:pt x="2814" y="473"/>
                    </a:lnTo>
                    <a:lnTo>
                      <a:pt x="2849" y="479"/>
                    </a:lnTo>
                    <a:lnTo>
                      <a:pt x="2881" y="490"/>
                    </a:lnTo>
                    <a:lnTo>
                      <a:pt x="2911" y="507"/>
                    </a:lnTo>
                    <a:lnTo>
                      <a:pt x="2938" y="528"/>
                    </a:lnTo>
                    <a:lnTo>
                      <a:pt x="2961" y="553"/>
                    </a:lnTo>
                    <a:lnTo>
                      <a:pt x="2980" y="583"/>
                    </a:lnTo>
                    <a:lnTo>
                      <a:pt x="2993" y="616"/>
                    </a:lnTo>
                    <a:lnTo>
                      <a:pt x="2993" y="616"/>
                    </a:lnTo>
                    <a:lnTo>
                      <a:pt x="2999" y="635"/>
                    </a:lnTo>
                    <a:lnTo>
                      <a:pt x="3002" y="655"/>
                    </a:lnTo>
                    <a:lnTo>
                      <a:pt x="3009" y="714"/>
                    </a:lnTo>
                    <a:lnTo>
                      <a:pt x="3016" y="779"/>
                    </a:lnTo>
                    <a:lnTo>
                      <a:pt x="3023" y="850"/>
                    </a:lnTo>
                    <a:lnTo>
                      <a:pt x="3030" y="925"/>
                    </a:lnTo>
                    <a:lnTo>
                      <a:pt x="3036" y="1005"/>
                    </a:lnTo>
                    <a:lnTo>
                      <a:pt x="3041" y="1090"/>
                    </a:lnTo>
                    <a:lnTo>
                      <a:pt x="3044" y="1177"/>
                    </a:lnTo>
                    <a:lnTo>
                      <a:pt x="3046" y="1268"/>
                    </a:lnTo>
                    <a:lnTo>
                      <a:pt x="3046" y="1361"/>
                    </a:lnTo>
                    <a:lnTo>
                      <a:pt x="3044" y="1458"/>
                    </a:lnTo>
                    <a:lnTo>
                      <a:pt x="3039" y="1555"/>
                    </a:lnTo>
                    <a:lnTo>
                      <a:pt x="3030" y="1653"/>
                    </a:lnTo>
                    <a:lnTo>
                      <a:pt x="3018" y="1753"/>
                    </a:lnTo>
                    <a:lnTo>
                      <a:pt x="3002" y="1852"/>
                    </a:lnTo>
                    <a:lnTo>
                      <a:pt x="2983" y="1952"/>
                    </a:lnTo>
                    <a:lnTo>
                      <a:pt x="2958" y="2051"/>
                    </a:lnTo>
                    <a:lnTo>
                      <a:pt x="2929" y="2149"/>
                    </a:lnTo>
                    <a:lnTo>
                      <a:pt x="2894" y="2245"/>
                    </a:lnTo>
                    <a:lnTo>
                      <a:pt x="2854" y="2339"/>
                    </a:lnTo>
                    <a:lnTo>
                      <a:pt x="2818" y="2414"/>
                    </a:lnTo>
                    <a:lnTo>
                      <a:pt x="2777" y="2490"/>
                    </a:lnTo>
                    <a:lnTo>
                      <a:pt x="2732" y="2566"/>
                    </a:lnTo>
                    <a:lnTo>
                      <a:pt x="2683" y="2643"/>
                    </a:lnTo>
                    <a:lnTo>
                      <a:pt x="2630" y="2720"/>
                    </a:lnTo>
                    <a:lnTo>
                      <a:pt x="2573" y="2797"/>
                    </a:lnTo>
                    <a:lnTo>
                      <a:pt x="2512" y="2872"/>
                    </a:lnTo>
                    <a:lnTo>
                      <a:pt x="2448" y="2945"/>
                    </a:lnTo>
                    <a:lnTo>
                      <a:pt x="2382" y="3016"/>
                    </a:lnTo>
                    <a:lnTo>
                      <a:pt x="2312" y="3086"/>
                    </a:lnTo>
                    <a:lnTo>
                      <a:pt x="2239" y="3152"/>
                    </a:lnTo>
                    <a:lnTo>
                      <a:pt x="2164" y="3214"/>
                    </a:lnTo>
                    <a:lnTo>
                      <a:pt x="2085" y="3274"/>
                    </a:lnTo>
                    <a:lnTo>
                      <a:pt x="2005" y="3328"/>
                    </a:lnTo>
                    <a:lnTo>
                      <a:pt x="1922" y="3378"/>
                    </a:lnTo>
                    <a:lnTo>
                      <a:pt x="1837" y="3422"/>
                    </a:lnTo>
                    <a:lnTo>
                      <a:pt x="1751" y="3461"/>
                    </a:lnTo>
                    <a:lnTo>
                      <a:pt x="1663" y="3494"/>
                    </a:lnTo>
                    <a:lnTo>
                      <a:pt x="1573" y="3520"/>
                    </a:lnTo>
                    <a:lnTo>
                      <a:pt x="1549" y="3525"/>
                    </a:lnTo>
                    <a:lnTo>
                      <a:pt x="1524" y="3526"/>
                    </a:lnTo>
                    <a:lnTo>
                      <a:pt x="1499" y="3525"/>
                    </a:lnTo>
                    <a:lnTo>
                      <a:pt x="1474" y="3520"/>
                    </a:lnTo>
                    <a:lnTo>
                      <a:pt x="1381" y="3492"/>
                    </a:lnTo>
                    <a:lnTo>
                      <a:pt x="1288" y="3458"/>
                    </a:lnTo>
                    <a:lnTo>
                      <a:pt x="1196" y="3416"/>
                    </a:lnTo>
                    <a:lnTo>
                      <a:pt x="1104" y="3366"/>
                    </a:lnTo>
                    <a:lnTo>
                      <a:pt x="1012" y="3309"/>
                    </a:lnTo>
                    <a:lnTo>
                      <a:pt x="922" y="3245"/>
                    </a:lnTo>
                    <a:lnTo>
                      <a:pt x="834" y="3174"/>
                    </a:lnTo>
                    <a:lnTo>
                      <a:pt x="747" y="3098"/>
                    </a:lnTo>
                    <a:lnTo>
                      <a:pt x="663" y="3014"/>
                    </a:lnTo>
                    <a:lnTo>
                      <a:pt x="580" y="2925"/>
                    </a:lnTo>
                    <a:lnTo>
                      <a:pt x="500" y="2829"/>
                    </a:lnTo>
                    <a:lnTo>
                      <a:pt x="500" y="2829"/>
                    </a:lnTo>
                    <a:lnTo>
                      <a:pt x="439" y="2749"/>
                    </a:lnTo>
                    <a:lnTo>
                      <a:pt x="381" y="2668"/>
                    </a:lnTo>
                    <a:lnTo>
                      <a:pt x="328" y="2586"/>
                    </a:lnTo>
                    <a:lnTo>
                      <a:pt x="278" y="2504"/>
                    </a:lnTo>
                    <a:lnTo>
                      <a:pt x="232" y="2421"/>
                    </a:lnTo>
                    <a:lnTo>
                      <a:pt x="192" y="2339"/>
                    </a:lnTo>
                    <a:lnTo>
                      <a:pt x="152" y="2245"/>
                    </a:lnTo>
                    <a:lnTo>
                      <a:pt x="118" y="2149"/>
                    </a:lnTo>
                    <a:lnTo>
                      <a:pt x="89" y="2050"/>
                    </a:lnTo>
                    <a:lnTo>
                      <a:pt x="64" y="1952"/>
                    </a:lnTo>
                    <a:lnTo>
                      <a:pt x="44" y="1852"/>
                    </a:lnTo>
                    <a:lnTo>
                      <a:pt x="28" y="1753"/>
                    </a:lnTo>
                    <a:lnTo>
                      <a:pt x="16" y="1653"/>
                    </a:lnTo>
                    <a:lnTo>
                      <a:pt x="9" y="1555"/>
                    </a:lnTo>
                    <a:lnTo>
                      <a:pt x="3" y="1458"/>
                    </a:lnTo>
                    <a:lnTo>
                      <a:pt x="0" y="1361"/>
                    </a:lnTo>
                    <a:lnTo>
                      <a:pt x="0" y="1268"/>
                    </a:lnTo>
                    <a:lnTo>
                      <a:pt x="2" y="1177"/>
                    </a:lnTo>
                    <a:lnTo>
                      <a:pt x="6" y="1090"/>
                    </a:lnTo>
                    <a:lnTo>
                      <a:pt x="11" y="1005"/>
                    </a:lnTo>
                    <a:lnTo>
                      <a:pt x="17" y="925"/>
                    </a:lnTo>
                    <a:lnTo>
                      <a:pt x="24" y="850"/>
                    </a:lnTo>
                    <a:lnTo>
                      <a:pt x="31" y="779"/>
                    </a:lnTo>
                    <a:lnTo>
                      <a:pt x="38" y="714"/>
                    </a:lnTo>
                    <a:lnTo>
                      <a:pt x="44" y="655"/>
                    </a:lnTo>
                    <a:lnTo>
                      <a:pt x="52" y="619"/>
                    </a:lnTo>
                    <a:lnTo>
                      <a:pt x="65" y="587"/>
                    </a:lnTo>
                    <a:lnTo>
                      <a:pt x="83" y="556"/>
                    </a:lnTo>
                    <a:lnTo>
                      <a:pt x="107" y="530"/>
                    </a:lnTo>
                    <a:lnTo>
                      <a:pt x="134" y="508"/>
                    </a:lnTo>
                    <a:lnTo>
                      <a:pt x="164" y="490"/>
                    </a:lnTo>
                    <a:lnTo>
                      <a:pt x="198" y="479"/>
                    </a:lnTo>
                    <a:lnTo>
                      <a:pt x="234" y="473"/>
                    </a:lnTo>
                    <a:lnTo>
                      <a:pt x="329" y="463"/>
                    </a:lnTo>
                    <a:lnTo>
                      <a:pt x="418" y="451"/>
                    </a:lnTo>
                    <a:lnTo>
                      <a:pt x="504" y="436"/>
                    </a:lnTo>
                    <a:lnTo>
                      <a:pt x="585" y="419"/>
                    </a:lnTo>
                    <a:lnTo>
                      <a:pt x="662" y="400"/>
                    </a:lnTo>
                    <a:lnTo>
                      <a:pt x="734" y="378"/>
                    </a:lnTo>
                    <a:lnTo>
                      <a:pt x="803" y="354"/>
                    </a:lnTo>
                    <a:lnTo>
                      <a:pt x="867" y="330"/>
                    </a:lnTo>
                    <a:lnTo>
                      <a:pt x="929" y="304"/>
                    </a:lnTo>
                    <a:lnTo>
                      <a:pt x="986" y="278"/>
                    </a:lnTo>
                    <a:lnTo>
                      <a:pt x="1040" y="251"/>
                    </a:lnTo>
                    <a:lnTo>
                      <a:pt x="1091" y="225"/>
                    </a:lnTo>
                    <a:lnTo>
                      <a:pt x="1138" y="199"/>
                    </a:lnTo>
                    <a:lnTo>
                      <a:pt x="1182" y="173"/>
                    </a:lnTo>
                    <a:lnTo>
                      <a:pt x="1223" y="149"/>
                    </a:lnTo>
                    <a:lnTo>
                      <a:pt x="1261" y="125"/>
                    </a:lnTo>
                    <a:lnTo>
                      <a:pt x="1297" y="102"/>
                    </a:lnTo>
                    <a:lnTo>
                      <a:pt x="1305" y="97"/>
                    </a:lnTo>
                    <a:lnTo>
                      <a:pt x="1340" y="74"/>
                    </a:lnTo>
                    <a:lnTo>
                      <a:pt x="1372" y="54"/>
                    </a:lnTo>
                    <a:lnTo>
                      <a:pt x="1403" y="37"/>
                    </a:lnTo>
                    <a:lnTo>
                      <a:pt x="1432" y="22"/>
                    </a:lnTo>
                    <a:lnTo>
                      <a:pt x="1461" y="10"/>
                    </a:lnTo>
                    <a:lnTo>
                      <a:pt x="1491" y="3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666666"/>
                  </a:solidFill>
                </a:endParaRPr>
              </a:p>
            </p:txBody>
          </p:sp>
        </p:grpSp>
        <p:grpSp>
          <p:nvGrpSpPr>
            <p:cNvPr id="37" name="Group 269"/>
            <p:cNvGrpSpPr>
              <a:grpSpLocks/>
            </p:cNvGrpSpPr>
            <p:nvPr/>
          </p:nvGrpSpPr>
          <p:grpSpPr bwMode="auto">
            <a:xfrm>
              <a:off x="4879291" y="2105211"/>
              <a:ext cx="131762" cy="2052357"/>
              <a:chOff x="1837302" y="3760929"/>
              <a:chExt cx="131755" cy="2051918"/>
            </a:xfrm>
          </p:grpSpPr>
          <p:cxnSp>
            <p:nvCxnSpPr>
              <p:cNvPr id="39" name="Straight Connector 271"/>
              <p:cNvCxnSpPr>
                <a:cxnSpLocks noChangeShapeType="1"/>
                <a:endCxn id="40" idx="0"/>
              </p:cNvCxnSpPr>
              <p:nvPr/>
            </p:nvCxnSpPr>
            <p:spPr bwMode="auto">
              <a:xfrm flipH="1">
                <a:off x="1903180" y="3760929"/>
                <a:ext cx="5514" cy="1918597"/>
              </a:xfrm>
              <a:prstGeom prst="line">
                <a:avLst/>
              </a:prstGeom>
              <a:noFill/>
              <a:ln w="9525" cap="rnd" algn="ctr">
                <a:solidFill>
                  <a:srgbClr val="BF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0" name="Oval 39"/>
              <p:cNvSpPr/>
              <p:nvPr/>
            </p:nvSpPr>
            <p:spPr>
              <a:xfrm>
                <a:off x="1837302" y="5679526"/>
                <a:ext cx="131755" cy="133321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Group 273"/>
            <p:cNvGrpSpPr>
              <a:grpSpLocks/>
            </p:cNvGrpSpPr>
            <p:nvPr/>
          </p:nvGrpSpPr>
          <p:grpSpPr bwMode="auto">
            <a:xfrm>
              <a:off x="805884" y="1770155"/>
              <a:ext cx="1068583" cy="2573337"/>
              <a:chOff x="1734375" y="2540467"/>
              <a:chExt cx="1069098" cy="257380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041104" y="2770697"/>
                <a:ext cx="762369" cy="2963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kern="0" dirty="0">
                    <a:solidFill>
                      <a:prstClr val="white"/>
                    </a:solidFill>
                  </a:rPr>
                  <a:t>Utilities</a:t>
                </a:r>
              </a:p>
            </p:txBody>
          </p:sp>
          <p:grpSp>
            <p:nvGrpSpPr>
              <p:cNvPr id="31" name="Group 275"/>
              <p:cNvGrpSpPr>
                <a:grpSpLocks/>
              </p:cNvGrpSpPr>
              <p:nvPr/>
            </p:nvGrpSpPr>
            <p:grpSpPr bwMode="auto">
              <a:xfrm>
                <a:off x="1825574" y="3187383"/>
                <a:ext cx="133174" cy="1926891"/>
                <a:chOff x="1825574" y="3187383"/>
                <a:chExt cx="133174" cy="1926891"/>
              </a:xfrm>
            </p:grpSpPr>
            <p:cxnSp>
              <p:nvCxnSpPr>
                <p:cNvPr id="35" name="Straight Connector 279"/>
                <p:cNvCxnSpPr>
                  <a:cxnSpLocks noChangeShapeType="1"/>
                </p:cNvCxnSpPr>
                <p:nvPr/>
              </p:nvCxnSpPr>
              <p:spPr bwMode="auto">
                <a:xfrm>
                  <a:off x="1892161" y="3187383"/>
                  <a:ext cx="0" cy="1909734"/>
                </a:xfrm>
                <a:prstGeom prst="line">
                  <a:avLst/>
                </a:prstGeom>
                <a:noFill/>
                <a:ln w="9525" cap="rnd" algn="ctr">
                  <a:solidFill>
                    <a:srgbClr val="BFBFB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6" name="Oval 35"/>
                <p:cNvSpPr/>
                <p:nvPr/>
              </p:nvSpPr>
              <p:spPr>
                <a:xfrm>
                  <a:off x="1824907" y="4980900"/>
                  <a:ext cx="133414" cy="13337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4" name="Freeform 11"/>
              <p:cNvSpPr>
                <a:spLocks noEditPoints="1"/>
              </p:cNvSpPr>
              <p:nvPr/>
            </p:nvSpPr>
            <p:spPr bwMode="auto">
              <a:xfrm>
                <a:off x="1734375" y="2540467"/>
                <a:ext cx="316066" cy="506505"/>
              </a:xfrm>
              <a:custGeom>
                <a:avLst/>
                <a:gdLst>
                  <a:gd name="T0" fmla="*/ 846 w 2115"/>
                  <a:gd name="T1" fmla="*/ 3229 h 3383"/>
                  <a:gd name="T2" fmla="*/ 915 w 2115"/>
                  <a:gd name="T3" fmla="*/ 3299 h 3383"/>
                  <a:gd name="T4" fmla="*/ 1258 w 2115"/>
                  <a:gd name="T5" fmla="*/ 3246 h 3383"/>
                  <a:gd name="T6" fmla="*/ 1313 w 2115"/>
                  <a:gd name="T7" fmla="*/ 3180 h 3383"/>
                  <a:gd name="T8" fmla="*/ 1356 w 2115"/>
                  <a:gd name="T9" fmla="*/ 3234 h 3383"/>
                  <a:gd name="T10" fmla="*/ 1266 w 2115"/>
                  <a:gd name="T11" fmla="*/ 3357 h 3383"/>
                  <a:gd name="T12" fmla="*/ 866 w 2115"/>
                  <a:gd name="T13" fmla="*/ 3373 h 3383"/>
                  <a:gd name="T14" fmla="*/ 767 w 2115"/>
                  <a:gd name="T15" fmla="*/ 3258 h 3383"/>
                  <a:gd name="T16" fmla="*/ 787 w 2115"/>
                  <a:gd name="T17" fmla="*/ 3182 h 3383"/>
                  <a:gd name="T18" fmla="*/ 1533 w 2115"/>
                  <a:gd name="T19" fmla="*/ 2987 h 3383"/>
                  <a:gd name="T20" fmla="*/ 1512 w 2115"/>
                  <a:gd name="T21" fmla="*/ 3051 h 3383"/>
                  <a:gd name="T22" fmla="*/ 574 w 2115"/>
                  <a:gd name="T23" fmla="*/ 3024 h 3383"/>
                  <a:gd name="T24" fmla="*/ 615 w 2115"/>
                  <a:gd name="T25" fmla="*/ 2970 h 3383"/>
                  <a:gd name="T26" fmla="*/ 1539 w 2115"/>
                  <a:gd name="T27" fmla="*/ 2771 h 3383"/>
                  <a:gd name="T28" fmla="*/ 1499 w 2115"/>
                  <a:gd name="T29" fmla="*/ 2826 h 3383"/>
                  <a:gd name="T30" fmla="*/ 572 w 2115"/>
                  <a:gd name="T31" fmla="*/ 2784 h 3383"/>
                  <a:gd name="T32" fmla="*/ 1052 w 2115"/>
                  <a:gd name="T33" fmla="*/ 84 h 3383"/>
                  <a:gd name="T34" fmla="*/ 651 w 2115"/>
                  <a:gd name="T35" fmla="*/ 171 h 3383"/>
                  <a:gd name="T36" fmla="*/ 322 w 2115"/>
                  <a:gd name="T37" fmla="*/ 416 h 3383"/>
                  <a:gd name="T38" fmla="*/ 125 w 2115"/>
                  <a:gd name="T39" fmla="*/ 770 h 3383"/>
                  <a:gd name="T40" fmla="*/ 88 w 2115"/>
                  <a:gd name="T41" fmla="*/ 1108 h 3383"/>
                  <a:gd name="T42" fmla="*/ 168 w 2115"/>
                  <a:gd name="T43" fmla="*/ 1419 h 3383"/>
                  <a:gd name="T44" fmla="*/ 330 w 2115"/>
                  <a:gd name="T45" fmla="*/ 1705 h 3383"/>
                  <a:gd name="T46" fmla="*/ 496 w 2115"/>
                  <a:gd name="T47" fmla="*/ 2004 h 3383"/>
                  <a:gd name="T48" fmla="*/ 602 w 2115"/>
                  <a:gd name="T49" fmla="*/ 2397 h 3383"/>
                  <a:gd name="T50" fmla="*/ 636 w 2115"/>
                  <a:gd name="T51" fmla="*/ 2484 h 3383"/>
                  <a:gd name="T52" fmla="*/ 1412 w 2115"/>
                  <a:gd name="T53" fmla="*/ 2512 h 3383"/>
                  <a:gd name="T54" fmla="*/ 1475 w 2115"/>
                  <a:gd name="T55" fmla="*/ 2482 h 3383"/>
                  <a:gd name="T56" fmla="*/ 1522 w 2115"/>
                  <a:gd name="T57" fmla="*/ 2326 h 3383"/>
                  <a:gd name="T58" fmla="*/ 1631 w 2115"/>
                  <a:gd name="T59" fmla="*/ 1976 h 3383"/>
                  <a:gd name="T60" fmla="*/ 1785 w 2115"/>
                  <a:gd name="T61" fmla="*/ 1702 h 3383"/>
                  <a:gd name="T62" fmla="*/ 1946 w 2115"/>
                  <a:gd name="T63" fmla="*/ 1419 h 3383"/>
                  <a:gd name="T64" fmla="*/ 2026 w 2115"/>
                  <a:gd name="T65" fmla="*/ 1108 h 3383"/>
                  <a:gd name="T66" fmla="*/ 1989 w 2115"/>
                  <a:gd name="T67" fmla="*/ 771 h 3383"/>
                  <a:gd name="T68" fmla="*/ 1792 w 2115"/>
                  <a:gd name="T69" fmla="*/ 416 h 3383"/>
                  <a:gd name="T70" fmla="*/ 1462 w 2115"/>
                  <a:gd name="T71" fmla="*/ 171 h 3383"/>
                  <a:gd name="T72" fmla="*/ 1062 w 2115"/>
                  <a:gd name="T73" fmla="*/ 84 h 3383"/>
                  <a:gd name="T74" fmla="*/ 1209 w 2115"/>
                  <a:gd name="T75" fmla="*/ 11 h 3383"/>
                  <a:gd name="T76" fmla="*/ 1627 w 2115"/>
                  <a:gd name="T77" fmla="*/ 166 h 3383"/>
                  <a:gd name="T78" fmla="*/ 1946 w 2115"/>
                  <a:gd name="T79" fmla="*/ 480 h 3383"/>
                  <a:gd name="T80" fmla="*/ 2101 w 2115"/>
                  <a:gd name="T81" fmla="*/ 887 h 3383"/>
                  <a:gd name="T82" fmla="*/ 2113 w 2115"/>
                  <a:gd name="T83" fmla="*/ 1056 h 3383"/>
                  <a:gd name="T84" fmla="*/ 2052 w 2115"/>
                  <a:gd name="T85" fmla="*/ 1383 h 3383"/>
                  <a:gd name="T86" fmla="*/ 1921 w 2115"/>
                  <a:gd name="T87" fmla="*/ 1641 h 3383"/>
                  <a:gd name="T88" fmla="*/ 1749 w 2115"/>
                  <a:gd name="T89" fmla="*/ 1929 h 3383"/>
                  <a:gd name="T90" fmla="*/ 1621 w 2115"/>
                  <a:gd name="T91" fmla="*/ 2263 h 3383"/>
                  <a:gd name="T92" fmla="*/ 1578 w 2115"/>
                  <a:gd name="T93" fmla="*/ 2474 h 3383"/>
                  <a:gd name="T94" fmla="*/ 1479 w 2115"/>
                  <a:gd name="T95" fmla="*/ 2580 h 3383"/>
                  <a:gd name="T96" fmla="*/ 671 w 2115"/>
                  <a:gd name="T97" fmla="*/ 2593 h 3383"/>
                  <a:gd name="T98" fmla="*/ 535 w 2115"/>
                  <a:gd name="T99" fmla="*/ 2477 h 3383"/>
                  <a:gd name="T100" fmla="*/ 463 w 2115"/>
                  <a:gd name="T101" fmla="*/ 2148 h 3383"/>
                  <a:gd name="T102" fmla="*/ 315 w 2115"/>
                  <a:gd name="T103" fmla="*/ 1841 h 3383"/>
                  <a:gd name="T104" fmla="*/ 145 w 2115"/>
                  <a:gd name="T105" fmla="*/ 1558 h 3383"/>
                  <a:gd name="T106" fmla="*/ 29 w 2115"/>
                  <a:gd name="T107" fmla="*/ 1282 h 3383"/>
                  <a:gd name="T108" fmla="*/ 3 w 2115"/>
                  <a:gd name="T109" fmla="*/ 970 h 3383"/>
                  <a:gd name="T110" fmla="*/ 128 w 2115"/>
                  <a:gd name="T111" fmla="*/ 546 h 3383"/>
                  <a:gd name="T112" fmla="*/ 425 w 2115"/>
                  <a:gd name="T113" fmla="*/ 208 h 3383"/>
                  <a:gd name="T114" fmla="*/ 831 w 2115"/>
                  <a:gd name="T115" fmla="*/ 24 h 3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15" h="3383">
                    <a:moveTo>
                      <a:pt x="800" y="3180"/>
                    </a:moveTo>
                    <a:lnTo>
                      <a:pt x="813" y="3183"/>
                    </a:lnTo>
                    <a:lnTo>
                      <a:pt x="824" y="3189"/>
                    </a:lnTo>
                    <a:lnTo>
                      <a:pt x="834" y="3198"/>
                    </a:lnTo>
                    <a:lnTo>
                      <a:pt x="839" y="3211"/>
                    </a:lnTo>
                    <a:lnTo>
                      <a:pt x="846" y="3229"/>
                    </a:lnTo>
                    <a:lnTo>
                      <a:pt x="855" y="3247"/>
                    </a:lnTo>
                    <a:lnTo>
                      <a:pt x="865" y="3263"/>
                    </a:lnTo>
                    <a:lnTo>
                      <a:pt x="877" y="3278"/>
                    </a:lnTo>
                    <a:lnTo>
                      <a:pt x="889" y="3289"/>
                    </a:lnTo>
                    <a:lnTo>
                      <a:pt x="903" y="3296"/>
                    </a:lnTo>
                    <a:lnTo>
                      <a:pt x="915" y="3299"/>
                    </a:lnTo>
                    <a:lnTo>
                      <a:pt x="1190" y="3299"/>
                    </a:lnTo>
                    <a:lnTo>
                      <a:pt x="1204" y="3296"/>
                    </a:lnTo>
                    <a:lnTo>
                      <a:pt x="1218" y="3289"/>
                    </a:lnTo>
                    <a:lnTo>
                      <a:pt x="1233" y="3277"/>
                    </a:lnTo>
                    <a:lnTo>
                      <a:pt x="1247" y="3262"/>
                    </a:lnTo>
                    <a:lnTo>
                      <a:pt x="1258" y="3246"/>
                    </a:lnTo>
                    <a:lnTo>
                      <a:pt x="1267" y="3228"/>
                    </a:lnTo>
                    <a:lnTo>
                      <a:pt x="1275" y="3211"/>
                    </a:lnTo>
                    <a:lnTo>
                      <a:pt x="1280" y="3198"/>
                    </a:lnTo>
                    <a:lnTo>
                      <a:pt x="1289" y="3189"/>
                    </a:lnTo>
                    <a:lnTo>
                      <a:pt x="1301" y="3183"/>
                    </a:lnTo>
                    <a:lnTo>
                      <a:pt x="1313" y="3180"/>
                    </a:lnTo>
                    <a:lnTo>
                      <a:pt x="1327" y="3182"/>
                    </a:lnTo>
                    <a:lnTo>
                      <a:pt x="1338" y="3187"/>
                    </a:lnTo>
                    <a:lnTo>
                      <a:pt x="1349" y="3196"/>
                    </a:lnTo>
                    <a:lnTo>
                      <a:pt x="1355" y="3208"/>
                    </a:lnTo>
                    <a:lnTo>
                      <a:pt x="1357" y="3220"/>
                    </a:lnTo>
                    <a:lnTo>
                      <a:pt x="1356" y="3234"/>
                    </a:lnTo>
                    <a:lnTo>
                      <a:pt x="1348" y="3254"/>
                    </a:lnTo>
                    <a:lnTo>
                      <a:pt x="1337" y="3277"/>
                    </a:lnTo>
                    <a:lnTo>
                      <a:pt x="1324" y="3299"/>
                    </a:lnTo>
                    <a:lnTo>
                      <a:pt x="1307" y="3321"/>
                    </a:lnTo>
                    <a:lnTo>
                      <a:pt x="1287" y="3341"/>
                    </a:lnTo>
                    <a:lnTo>
                      <a:pt x="1266" y="3357"/>
                    </a:lnTo>
                    <a:lnTo>
                      <a:pt x="1242" y="3371"/>
                    </a:lnTo>
                    <a:lnTo>
                      <a:pt x="1217" y="3380"/>
                    </a:lnTo>
                    <a:lnTo>
                      <a:pt x="1190" y="3383"/>
                    </a:lnTo>
                    <a:lnTo>
                      <a:pt x="915" y="3383"/>
                    </a:lnTo>
                    <a:lnTo>
                      <a:pt x="890" y="3380"/>
                    </a:lnTo>
                    <a:lnTo>
                      <a:pt x="866" y="3373"/>
                    </a:lnTo>
                    <a:lnTo>
                      <a:pt x="844" y="3360"/>
                    </a:lnTo>
                    <a:lnTo>
                      <a:pt x="824" y="3345"/>
                    </a:lnTo>
                    <a:lnTo>
                      <a:pt x="807" y="3325"/>
                    </a:lnTo>
                    <a:lnTo>
                      <a:pt x="791" y="3305"/>
                    </a:lnTo>
                    <a:lnTo>
                      <a:pt x="778" y="3282"/>
                    </a:lnTo>
                    <a:lnTo>
                      <a:pt x="767" y="3258"/>
                    </a:lnTo>
                    <a:lnTo>
                      <a:pt x="758" y="3234"/>
                    </a:lnTo>
                    <a:lnTo>
                      <a:pt x="757" y="3220"/>
                    </a:lnTo>
                    <a:lnTo>
                      <a:pt x="759" y="3208"/>
                    </a:lnTo>
                    <a:lnTo>
                      <a:pt x="765" y="3196"/>
                    </a:lnTo>
                    <a:lnTo>
                      <a:pt x="774" y="3188"/>
                    </a:lnTo>
                    <a:lnTo>
                      <a:pt x="787" y="3182"/>
                    </a:lnTo>
                    <a:lnTo>
                      <a:pt x="800" y="3180"/>
                    </a:lnTo>
                    <a:close/>
                    <a:moveTo>
                      <a:pt x="615" y="2970"/>
                    </a:moveTo>
                    <a:lnTo>
                      <a:pt x="1499" y="2970"/>
                    </a:lnTo>
                    <a:lnTo>
                      <a:pt x="1512" y="2972"/>
                    </a:lnTo>
                    <a:lnTo>
                      <a:pt x="1524" y="2978"/>
                    </a:lnTo>
                    <a:lnTo>
                      <a:pt x="1533" y="2987"/>
                    </a:lnTo>
                    <a:lnTo>
                      <a:pt x="1539" y="2998"/>
                    </a:lnTo>
                    <a:lnTo>
                      <a:pt x="1542" y="3012"/>
                    </a:lnTo>
                    <a:lnTo>
                      <a:pt x="1539" y="3024"/>
                    </a:lnTo>
                    <a:lnTo>
                      <a:pt x="1533" y="3037"/>
                    </a:lnTo>
                    <a:lnTo>
                      <a:pt x="1524" y="3045"/>
                    </a:lnTo>
                    <a:lnTo>
                      <a:pt x="1512" y="3051"/>
                    </a:lnTo>
                    <a:lnTo>
                      <a:pt x="1499" y="3053"/>
                    </a:lnTo>
                    <a:lnTo>
                      <a:pt x="615" y="3053"/>
                    </a:lnTo>
                    <a:lnTo>
                      <a:pt x="601" y="3051"/>
                    </a:lnTo>
                    <a:lnTo>
                      <a:pt x="590" y="3045"/>
                    </a:lnTo>
                    <a:lnTo>
                      <a:pt x="581" y="3037"/>
                    </a:lnTo>
                    <a:lnTo>
                      <a:pt x="574" y="3024"/>
                    </a:lnTo>
                    <a:lnTo>
                      <a:pt x="572" y="3012"/>
                    </a:lnTo>
                    <a:lnTo>
                      <a:pt x="574" y="2998"/>
                    </a:lnTo>
                    <a:lnTo>
                      <a:pt x="581" y="2987"/>
                    </a:lnTo>
                    <a:lnTo>
                      <a:pt x="590" y="2978"/>
                    </a:lnTo>
                    <a:lnTo>
                      <a:pt x="601" y="2972"/>
                    </a:lnTo>
                    <a:lnTo>
                      <a:pt x="615" y="2970"/>
                    </a:lnTo>
                    <a:close/>
                    <a:moveTo>
                      <a:pt x="615" y="2743"/>
                    </a:moveTo>
                    <a:lnTo>
                      <a:pt x="1499" y="2743"/>
                    </a:lnTo>
                    <a:lnTo>
                      <a:pt x="1512" y="2745"/>
                    </a:lnTo>
                    <a:lnTo>
                      <a:pt x="1524" y="2750"/>
                    </a:lnTo>
                    <a:lnTo>
                      <a:pt x="1533" y="2759"/>
                    </a:lnTo>
                    <a:lnTo>
                      <a:pt x="1539" y="2771"/>
                    </a:lnTo>
                    <a:lnTo>
                      <a:pt x="1542" y="2784"/>
                    </a:lnTo>
                    <a:lnTo>
                      <a:pt x="1539" y="2797"/>
                    </a:lnTo>
                    <a:lnTo>
                      <a:pt x="1533" y="2809"/>
                    </a:lnTo>
                    <a:lnTo>
                      <a:pt x="1524" y="2818"/>
                    </a:lnTo>
                    <a:lnTo>
                      <a:pt x="1512" y="2824"/>
                    </a:lnTo>
                    <a:lnTo>
                      <a:pt x="1499" y="2826"/>
                    </a:lnTo>
                    <a:lnTo>
                      <a:pt x="615" y="2826"/>
                    </a:lnTo>
                    <a:lnTo>
                      <a:pt x="601" y="2824"/>
                    </a:lnTo>
                    <a:lnTo>
                      <a:pt x="590" y="2818"/>
                    </a:lnTo>
                    <a:lnTo>
                      <a:pt x="581" y="2809"/>
                    </a:lnTo>
                    <a:lnTo>
                      <a:pt x="574" y="2797"/>
                    </a:lnTo>
                    <a:lnTo>
                      <a:pt x="572" y="2784"/>
                    </a:lnTo>
                    <a:lnTo>
                      <a:pt x="574" y="2771"/>
                    </a:lnTo>
                    <a:lnTo>
                      <a:pt x="581" y="2759"/>
                    </a:lnTo>
                    <a:lnTo>
                      <a:pt x="590" y="2750"/>
                    </a:lnTo>
                    <a:lnTo>
                      <a:pt x="601" y="2745"/>
                    </a:lnTo>
                    <a:lnTo>
                      <a:pt x="615" y="2743"/>
                    </a:lnTo>
                    <a:close/>
                    <a:moveTo>
                      <a:pt x="1052" y="84"/>
                    </a:moveTo>
                    <a:lnTo>
                      <a:pt x="982" y="86"/>
                    </a:lnTo>
                    <a:lnTo>
                      <a:pt x="913" y="94"/>
                    </a:lnTo>
                    <a:lnTo>
                      <a:pt x="845" y="107"/>
                    </a:lnTo>
                    <a:lnTo>
                      <a:pt x="779" y="123"/>
                    </a:lnTo>
                    <a:lnTo>
                      <a:pt x="714" y="145"/>
                    </a:lnTo>
                    <a:lnTo>
                      <a:pt x="651" y="171"/>
                    </a:lnTo>
                    <a:lnTo>
                      <a:pt x="590" y="202"/>
                    </a:lnTo>
                    <a:lnTo>
                      <a:pt x="532" y="237"/>
                    </a:lnTo>
                    <a:lnTo>
                      <a:pt x="475" y="275"/>
                    </a:lnTo>
                    <a:lnTo>
                      <a:pt x="421" y="318"/>
                    </a:lnTo>
                    <a:lnTo>
                      <a:pt x="370" y="366"/>
                    </a:lnTo>
                    <a:lnTo>
                      <a:pt x="322" y="416"/>
                    </a:lnTo>
                    <a:lnTo>
                      <a:pt x="278" y="470"/>
                    </a:lnTo>
                    <a:lnTo>
                      <a:pt x="239" y="525"/>
                    </a:lnTo>
                    <a:lnTo>
                      <a:pt x="204" y="584"/>
                    </a:lnTo>
                    <a:lnTo>
                      <a:pt x="173" y="644"/>
                    </a:lnTo>
                    <a:lnTo>
                      <a:pt x="147" y="706"/>
                    </a:lnTo>
                    <a:lnTo>
                      <a:pt x="125" y="770"/>
                    </a:lnTo>
                    <a:lnTo>
                      <a:pt x="107" y="836"/>
                    </a:lnTo>
                    <a:lnTo>
                      <a:pt x="95" y="903"/>
                    </a:lnTo>
                    <a:lnTo>
                      <a:pt x="88" y="971"/>
                    </a:lnTo>
                    <a:lnTo>
                      <a:pt x="84" y="1040"/>
                    </a:lnTo>
                    <a:lnTo>
                      <a:pt x="85" y="1045"/>
                    </a:lnTo>
                    <a:lnTo>
                      <a:pt x="88" y="1108"/>
                    </a:lnTo>
                    <a:lnTo>
                      <a:pt x="93" y="1167"/>
                    </a:lnTo>
                    <a:lnTo>
                      <a:pt x="102" y="1222"/>
                    </a:lnTo>
                    <a:lnTo>
                      <a:pt x="115" y="1275"/>
                    </a:lnTo>
                    <a:lnTo>
                      <a:pt x="130" y="1325"/>
                    </a:lnTo>
                    <a:lnTo>
                      <a:pt x="148" y="1373"/>
                    </a:lnTo>
                    <a:lnTo>
                      <a:pt x="168" y="1419"/>
                    </a:lnTo>
                    <a:lnTo>
                      <a:pt x="190" y="1464"/>
                    </a:lnTo>
                    <a:lnTo>
                      <a:pt x="213" y="1509"/>
                    </a:lnTo>
                    <a:lnTo>
                      <a:pt x="238" y="1552"/>
                    </a:lnTo>
                    <a:lnTo>
                      <a:pt x="263" y="1594"/>
                    </a:lnTo>
                    <a:lnTo>
                      <a:pt x="289" y="1638"/>
                    </a:lnTo>
                    <a:lnTo>
                      <a:pt x="330" y="1705"/>
                    </a:lnTo>
                    <a:lnTo>
                      <a:pt x="359" y="1751"/>
                    </a:lnTo>
                    <a:lnTo>
                      <a:pt x="388" y="1797"/>
                    </a:lnTo>
                    <a:lnTo>
                      <a:pt x="416" y="1846"/>
                    </a:lnTo>
                    <a:lnTo>
                      <a:pt x="444" y="1896"/>
                    </a:lnTo>
                    <a:lnTo>
                      <a:pt x="471" y="1949"/>
                    </a:lnTo>
                    <a:lnTo>
                      <a:pt x="496" y="2004"/>
                    </a:lnTo>
                    <a:lnTo>
                      <a:pt x="521" y="2061"/>
                    </a:lnTo>
                    <a:lnTo>
                      <a:pt x="543" y="2122"/>
                    </a:lnTo>
                    <a:lnTo>
                      <a:pt x="562" y="2185"/>
                    </a:lnTo>
                    <a:lnTo>
                      <a:pt x="578" y="2252"/>
                    </a:lnTo>
                    <a:lnTo>
                      <a:pt x="592" y="2323"/>
                    </a:lnTo>
                    <a:lnTo>
                      <a:pt x="602" y="2397"/>
                    </a:lnTo>
                    <a:lnTo>
                      <a:pt x="605" y="2411"/>
                    </a:lnTo>
                    <a:lnTo>
                      <a:pt x="607" y="2426"/>
                    </a:lnTo>
                    <a:lnTo>
                      <a:pt x="612" y="2441"/>
                    </a:lnTo>
                    <a:lnTo>
                      <a:pt x="617" y="2456"/>
                    </a:lnTo>
                    <a:lnTo>
                      <a:pt x="625" y="2471"/>
                    </a:lnTo>
                    <a:lnTo>
                      <a:pt x="636" y="2484"/>
                    </a:lnTo>
                    <a:lnTo>
                      <a:pt x="648" y="2495"/>
                    </a:lnTo>
                    <a:lnTo>
                      <a:pt x="664" y="2505"/>
                    </a:lnTo>
                    <a:lnTo>
                      <a:pt x="682" y="2510"/>
                    </a:lnTo>
                    <a:lnTo>
                      <a:pt x="704" y="2512"/>
                    </a:lnTo>
                    <a:lnTo>
                      <a:pt x="1409" y="2512"/>
                    </a:lnTo>
                    <a:lnTo>
                      <a:pt x="1412" y="2512"/>
                    </a:lnTo>
                    <a:lnTo>
                      <a:pt x="1420" y="2512"/>
                    </a:lnTo>
                    <a:lnTo>
                      <a:pt x="1428" y="2510"/>
                    </a:lnTo>
                    <a:lnTo>
                      <a:pt x="1438" y="2506"/>
                    </a:lnTo>
                    <a:lnTo>
                      <a:pt x="1450" y="2501"/>
                    </a:lnTo>
                    <a:lnTo>
                      <a:pt x="1462" y="2493"/>
                    </a:lnTo>
                    <a:lnTo>
                      <a:pt x="1475" y="2482"/>
                    </a:lnTo>
                    <a:lnTo>
                      <a:pt x="1486" y="2469"/>
                    </a:lnTo>
                    <a:lnTo>
                      <a:pt x="1497" y="2450"/>
                    </a:lnTo>
                    <a:lnTo>
                      <a:pt x="1505" y="2428"/>
                    </a:lnTo>
                    <a:lnTo>
                      <a:pt x="1511" y="2402"/>
                    </a:lnTo>
                    <a:lnTo>
                      <a:pt x="1511" y="2396"/>
                    </a:lnTo>
                    <a:lnTo>
                      <a:pt x="1522" y="2326"/>
                    </a:lnTo>
                    <a:lnTo>
                      <a:pt x="1534" y="2259"/>
                    </a:lnTo>
                    <a:lnTo>
                      <a:pt x="1550" y="2196"/>
                    </a:lnTo>
                    <a:lnTo>
                      <a:pt x="1568" y="2138"/>
                    </a:lnTo>
                    <a:lnTo>
                      <a:pt x="1586" y="2081"/>
                    </a:lnTo>
                    <a:lnTo>
                      <a:pt x="1608" y="2027"/>
                    </a:lnTo>
                    <a:lnTo>
                      <a:pt x="1631" y="1976"/>
                    </a:lnTo>
                    <a:lnTo>
                      <a:pt x="1655" y="1927"/>
                    </a:lnTo>
                    <a:lnTo>
                      <a:pt x="1680" y="1880"/>
                    </a:lnTo>
                    <a:lnTo>
                      <a:pt x="1705" y="1834"/>
                    </a:lnTo>
                    <a:lnTo>
                      <a:pt x="1732" y="1789"/>
                    </a:lnTo>
                    <a:lnTo>
                      <a:pt x="1758" y="1745"/>
                    </a:lnTo>
                    <a:lnTo>
                      <a:pt x="1785" y="1702"/>
                    </a:lnTo>
                    <a:lnTo>
                      <a:pt x="1825" y="1638"/>
                    </a:lnTo>
                    <a:lnTo>
                      <a:pt x="1851" y="1595"/>
                    </a:lnTo>
                    <a:lnTo>
                      <a:pt x="1876" y="1552"/>
                    </a:lnTo>
                    <a:lnTo>
                      <a:pt x="1901" y="1509"/>
                    </a:lnTo>
                    <a:lnTo>
                      <a:pt x="1924" y="1464"/>
                    </a:lnTo>
                    <a:lnTo>
                      <a:pt x="1946" y="1419"/>
                    </a:lnTo>
                    <a:lnTo>
                      <a:pt x="1966" y="1373"/>
                    </a:lnTo>
                    <a:lnTo>
                      <a:pt x="1984" y="1325"/>
                    </a:lnTo>
                    <a:lnTo>
                      <a:pt x="1999" y="1275"/>
                    </a:lnTo>
                    <a:lnTo>
                      <a:pt x="2012" y="1222"/>
                    </a:lnTo>
                    <a:lnTo>
                      <a:pt x="2021" y="1167"/>
                    </a:lnTo>
                    <a:lnTo>
                      <a:pt x="2026" y="1108"/>
                    </a:lnTo>
                    <a:lnTo>
                      <a:pt x="2028" y="1045"/>
                    </a:lnTo>
                    <a:lnTo>
                      <a:pt x="2029" y="1040"/>
                    </a:lnTo>
                    <a:lnTo>
                      <a:pt x="2026" y="971"/>
                    </a:lnTo>
                    <a:lnTo>
                      <a:pt x="2019" y="903"/>
                    </a:lnTo>
                    <a:lnTo>
                      <a:pt x="2006" y="836"/>
                    </a:lnTo>
                    <a:lnTo>
                      <a:pt x="1989" y="771"/>
                    </a:lnTo>
                    <a:lnTo>
                      <a:pt x="1967" y="707"/>
                    </a:lnTo>
                    <a:lnTo>
                      <a:pt x="1941" y="644"/>
                    </a:lnTo>
                    <a:lnTo>
                      <a:pt x="1911" y="584"/>
                    </a:lnTo>
                    <a:lnTo>
                      <a:pt x="1875" y="525"/>
                    </a:lnTo>
                    <a:lnTo>
                      <a:pt x="1836" y="470"/>
                    </a:lnTo>
                    <a:lnTo>
                      <a:pt x="1792" y="416"/>
                    </a:lnTo>
                    <a:lnTo>
                      <a:pt x="1744" y="366"/>
                    </a:lnTo>
                    <a:lnTo>
                      <a:pt x="1693" y="318"/>
                    </a:lnTo>
                    <a:lnTo>
                      <a:pt x="1639" y="275"/>
                    </a:lnTo>
                    <a:lnTo>
                      <a:pt x="1582" y="237"/>
                    </a:lnTo>
                    <a:lnTo>
                      <a:pt x="1524" y="202"/>
                    </a:lnTo>
                    <a:lnTo>
                      <a:pt x="1462" y="171"/>
                    </a:lnTo>
                    <a:lnTo>
                      <a:pt x="1400" y="145"/>
                    </a:lnTo>
                    <a:lnTo>
                      <a:pt x="1335" y="123"/>
                    </a:lnTo>
                    <a:lnTo>
                      <a:pt x="1268" y="107"/>
                    </a:lnTo>
                    <a:lnTo>
                      <a:pt x="1201" y="94"/>
                    </a:lnTo>
                    <a:lnTo>
                      <a:pt x="1132" y="86"/>
                    </a:lnTo>
                    <a:lnTo>
                      <a:pt x="1062" y="84"/>
                    </a:lnTo>
                    <a:lnTo>
                      <a:pt x="1057" y="84"/>
                    </a:lnTo>
                    <a:lnTo>
                      <a:pt x="1052" y="84"/>
                    </a:lnTo>
                    <a:close/>
                    <a:moveTo>
                      <a:pt x="1057" y="0"/>
                    </a:moveTo>
                    <a:lnTo>
                      <a:pt x="1057" y="0"/>
                    </a:lnTo>
                    <a:lnTo>
                      <a:pt x="1133" y="3"/>
                    </a:lnTo>
                    <a:lnTo>
                      <a:pt x="1209" y="11"/>
                    </a:lnTo>
                    <a:lnTo>
                      <a:pt x="1283" y="24"/>
                    </a:lnTo>
                    <a:lnTo>
                      <a:pt x="1355" y="42"/>
                    </a:lnTo>
                    <a:lnTo>
                      <a:pt x="1427" y="66"/>
                    </a:lnTo>
                    <a:lnTo>
                      <a:pt x="1496" y="94"/>
                    </a:lnTo>
                    <a:lnTo>
                      <a:pt x="1562" y="127"/>
                    </a:lnTo>
                    <a:lnTo>
                      <a:pt x="1627" y="166"/>
                    </a:lnTo>
                    <a:lnTo>
                      <a:pt x="1689" y="208"/>
                    </a:lnTo>
                    <a:lnTo>
                      <a:pt x="1748" y="255"/>
                    </a:lnTo>
                    <a:lnTo>
                      <a:pt x="1804" y="307"/>
                    </a:lnTo>
                    <a:lnTo>
                      <a:pt x="1855" y="361"/>
                    </a:lnTo>
                    <a:lnTo>
                      <a:pt x="1903" y="419"/>
                    </a:lnTo>
                    <a:lnTo>
                      <a:pt x="1946" y="480"/>
                    </a:lnTo>
                    <a:lnTo>
                      <a:pt x="1984" y="543"/>
                    </a:lnTo>
                    <a:lnTo>
                      <a:pt x="2017" y="608"/>
                    </a:lnTo>
                    <a:lnTo>
                      <a:pt x="2046" y="675"/>
                    </a:lnTo>
                    <a:lnTo>
                      <a:pt x="2069" y="744"/>
                    </a:lnTo>
                    <a:lnTo>
                      <a:pt x="2088" y="815"/>
                    </a:lnTo>
                    <a:lnTo>
                      <a:pt x="2101" y="887"/>
                    </a:lnTo>
                    <a:lnTo>
                      <a:pt x="2111" y="960"/>
                    </a:lnTo>
                    <a:lnTo>
                      <a:pt x="2114" y="1036"/>
                    </a:lnTo>
                    <a:lnTo>
                      <a:pt x="2115" y="1040"/>
                    </a:lnTo>
                    <a:lnTo>
                      <a:pt x="2115" y="1045"/>
                    </a:lnTo>
                    <a:lnTo>
                      <a:pt x="2115" y="1051"/>
                    </a:lnTo>
                    <a:lnTo>
                      <a:pt x="2113" y="1056"/>
                    </a:lnTo>
                    <a:lnTo>
                      <a:pt x="2111" y="1118"/>
                    </a:lnTo>
                    <a:lnTo>
                      <a:pt x="2104" y="1177"/>
                    </a:lnTo>
                    <a:lnTo>
                      <a:pt x="2096" y="1231"/>
                    </a:lnTo>
                    <a:lnTo>
                      <a:pt x="2084" y="1285"/>
                    </a:lnTo>
                    <a:lnTo>
                      <a:pt x="2069" y="1335"/>
                    </a:lnTo>
                    <a:lnTo>
                      <a:pt x="2052" y="1383"/>
                    </a:lnTo>
                    <a:lnTo>
                      <a:pt x="2034" y="1429"/>
                    </a:lnTo>
                    <a:lnTo>
                      <a:pt x="2014" y="1474"/>
                    </a:lnTo>
                    <a:lnTo>
                      <a:pt x="1992" y="1517"/>
                    </a:lnTo>
                    <a:lnTo>
                      <a:pt x="1969" y="1559"/>
                    </a:lnTo>
                    <a:lnTo>
                      <a:pt x="1946" y="1601"/>
                    </a:lnTo>
                    <a:lnTo>
                      <a:pt x="1921" y="1641"/>
                    </a:lnTo>
                    <a:lnTo>
                      <a:pt x="1897" y="1681"/>
                    </a:lnTo>
                    <a:lnTo>
                      <a:pt x="1857" y="1746"/>
                    </a:lnTo>
                    <a:lnTo>
                      <a:pt x="1829" y="1790"/>
                    </a:lnTo>
                    <a:lnTo>
                      <a:pt x="1802" y="1836"/>
                    </a:lnTo>
                    <a:lnTo>
                      <a:pt x="1775" y="1882"/>
                    </a:lnTo>
                    <a:lnTo>
                      <a:pt x="1749" y="1929"/>
                    </a:lnTo>
                    <a:lnTo>
                      <a:pt x="1723" y="1979"/>
                    </a:lnTo>
                    <a:lnTo>
                      <a:pt x="1699" y="2030"/>
                    </a:lnTo>
                    <a:lnTo>
                      <a:pt x="1676" y="2084"/>
                    </a:lnTo>
                    <a:lnTo>
                      <a:pt x="1656" y="2141"/>
                    </a:lnTo>
                    <a:lnTo>
                      <a:pt x="1637" y="2200"/>
                    </a:lnTo>
                    <a:lnTo>
                      <a:pt x="1621" y="2263"/>
                    </a:lnTo>
                    <a:lnTo>
                      <a:pt x="1607" y="2329"/>
                    </a:lnTo>
                    <a:lnTo>
                      <a:pt x="1597" y="2401"/>
                    </a:lnTo>
                    <a:lnTo>
                      <a:pt x="1596" y="2405"/>
                    </a:lnTo>
                    <a:lnTo>
                      <a:pt x="1596" y="2408"/>
                    </a:lnTo>
                    <a:lnTo>
                      <a:pt x="1588" y="2443"/>
                    </a:lnTo>
                    <a:lnTo>
                      <a:pt x="1578" y="2474"/>
                    </a:lnTo>
                    <a:lnTo>
                      <a:pt x="1566" y="2500"/>
                    </a:lnTo>
                    <a:lnTo>
                      <a:pt x="1551" y="2522"/>
                    </a:lnTo>
                    <a:lnTo>
                      <a:pt x="1534" y="2542"/>
                    </a:lnTo>
                    <a:lnTo>
                      <a:pt x="1517" y="2557"/>
                    </a:lnTo>
                    <a:lnTo>
                      <a:pt x="1498" y="2571"/>
                    </a:lnTo>
                    <a:lnTo>
                      <a:pt x="1479" y="2580"/>
                    </a:lnTo>
                    <a:lnTo>
                      <a:pt x="1459" y="2587"/>
                    </a:lnTo>
                    <a:lnTo>
                      <a:pt x="1442" y="2592"/>
                    </a:lnTo>
                    <a:lnTo>
                      <a:pt x="1425" y="2595"/>
                    </a:lnTo>
                    <a:lnTo>
                      <a:pt x="1409" y="2596"/>
                    </a:lnTo>
                    <a:lnTo>
                      <a:pt x="704" y="2596"/>
                    </a:lnTo>
                    <a:lnTo>
                      <a:pt x="671" y="2593"/>
                    </a:lnTo>
                    <a:lnTo>
                      <a:pt x="640" y="2585"/>
                    </a:lnTo>
                    <a:lnTo>
                      <a:pt x="613" y="2573"/>
                    </a:lnTo>
                    <a:lnTo>
                      <a:pt x="588" y="2555"/>
                    </a:lnTo>
                    <a:lnTo>
                      <a:pt x="567" y="2534"/>
                    </a:lnTo>
                    <a:lnTo>
                      <a:pt x="549" y="2508"/>
                    </a:lnTo>
                    <a:lnTo>
                      <a:pt x="535" y="2477"/>
                    </a:lnTo>
                    <a:lnTo>
                      <a:pt x="524" y="2444"/>
                    </a:lnTo>
                    <a:lnTo>
                      <a:pt x="518" y="2406"/>
                    </a:lnTo>
                    <a:lnTo>
                      <a:pt x="509" y="2337"/>
                    </a:lnTo>
                    <a:lnTo>
                      <a:pt x="496" y="2270"/>
                    </a:lnTo>
                    <a:lnTo>
                      <a:pt x="480" y="2208"/>
                    </a:lnTo>
                    <a:lnTo>
                      <a:pt x="463" y="2148"/>
                    </a:lnTo>
                    <a:lnTo>
                      <a:pt x="442" y="2091"/>
                    </a:lnTo>
                    <a:lnTo>
                      <a:pt x="419" y="2038"/>
                    </a:lnTo>
                    <a:lnTo>
                      <a:pt x="395" y="1986"/>
                    </a:lnTo>
                    <a:lnTo>
                      <a:pt x="369" y="1936"/>
                    </a:lnTo>
                    <a:lnTo>
                      <a:pt x="343" y="1887"/>
                    </a:lnTo>
                    <a:lnTo>
                      <a:pt x="315" y="1841"/>
                    </a:lnTo>
                    <a:lnTo>
                      <a:pt x="287" y="1794"/>
                    </a:lnTo>
                    <a:lnTo>
                      <a:pt x="258" y="1749"/>
                    </a:lnTo>
                    <a:lnTo>
                      <a:pt x="217" y="1681"/>
                    </a:lnTo>
                    <a:lnTo>
                      <a:pt x="193" y="1641"/>
                    </a:lnTo>
                    <a:lnTo>
                      <a:pt x="168" y="1601"/>
                    </a:lnTo>
                    <a:lnTo>
                      <a:pt x="145" y="1558"/>
                    </a:lnTo>
                    <a:lnTo>
                      <a:pt x="122" y="1516"/>
                    </a:lnTo>
                    <a:lnTo>
                      <a:pt x="100" y="1473"/>
                    </a:lnTo>
                    <a:lnTo>
                      <a:pt x="79" y="1427"/>
                    </a:lnTo>
                    <a:lnTo>
                      <a:pt x="60" y="1381"/>
                    </a:lnTo>
                    <a:lnTo>
                      <a:pt x="44" y="1333"/>
                    </a:lnTo>
                    <a:lnTo>
                      <a:pt x="29" y="1282"/>
                    </a:lnTo>
                    <a:lnTo>
                      <a:pt x="18" y="1228"/>
                    </a:lnTo>
                    <a:lnTo>
                      <a:pt x="8" y="1173"/>
                    </a:lnTo>
                    <a:lnTo>
                      <a:pt x="3" y="1113"/>
                    </a:lnTo>
                    <a:lnTo>
                      <a:pt x="1" y="1051"/>
                    </a:lnTo>
                    <a:lnTo>
                      <a:pt x="0" y="1045"/>
                    </a:lnTo>
                    <a:lnTo>
                      <a:pt x="3" y="970"/>
                    </a:lnTo>
                    <a:lnTo>
                      <a:pt x="10" y="895"/>
                    </a:lnTo>
                    <a:lnTo>
                      <a:pt x="24" y="822"/>
                    </a:lnTo>
                    <a:lnTo>
                      <a:pt x="43" y="750"/>
                    </a:lnTo>
                    <a:lnTo>
                      <a:pt x="67" y="680"/>
                    </a:lnTo>
                    <a:lnTo>
                      <a:pt x="95" y="612"/>
                    </a:lnTo>
                    <a:lnTo>
                      <a:pt x="128" y="546"/>
                    </a:lnTo>
                    <a:lnTo>
                      <a:pt x="167" y="482"/>
                    </a:lnTo>
                    <a:lnTo>
                      <a:pt x="209" y="420"/>
                    </a:lnTo>
                    <a:lnTo>
                      <a:pt x="257" y="361"/>
                    </a:lnTo>
                    <a:lnTo>
                      <a:pt x="310" y="307"/>
                    </a:lnTo>
                    <a:lnTo>
                      <a:pt x="366" y="255"/>
                    </a:lnTo>
                    <a:lnTo>
                      <a:pt x="425" y="208"/>
                    </a:lnTo>
                    <a:lnTo>
                      <a:pt x="487" y="166"/>
                    </a:lnTo>
                    <a:lnTo>
                      <a:pt x="551" y="127"/>
                    </a:lnTo>
                    <a:lnTo>
                      <a:pt x="618" y="94"/>
                    </a:lnTo>
                    <a:lnTo>
                      <a:pt x="687" y="66"/>
                    </a:lnTo>
                    <a:lnTo>
                      <a:pt x="758" y="42"/>
                    </a:lnTo>
                    <a:lnTo>
                      <a:pt x="831" y="24"/>
                    </a:lnTo>
                    <a:lnTo>
                      <a:pt x="905" y="11"/>
                    </a:lnTo>
                    <a:lnTo>
                      <a:pt x="980" y="3"/>
                    </a:lnTo>
                    <a:lnTo>
                      <a:pt x="105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243303" y="1603288"/>
              <a:ext cx="762000" cy="2962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1200" dirty="0">
                  <a:solidFill>
                    <a:prstClr val="white"/>
                  </a:solidFill>
                </a:rPr>
                <a:t>Metering</a:t>
              </a:r>
            </a:p>
          </p:txBody>
        </p:sp>
        <p:grpSp>
          <p:nvGrpSpPr>
            <p:cNvPr id="21" name="Group 286"/>
            <p:cNvGrpSpPr>
              <a:grpSpLocks/>
            </p:cNvGrpSpPr>
            <p:nvPr/>
          </p:nvGrpSpPr>
          <p:grpSpPr bwMode="auto">
            <a:xfrm>
              <a:off x="7599337" y="2265172"/>
              <a:ext cx="1598902" cy="2024009"/>
              <a:chOff x="7182542" y="1218855"/>
              <a:chExt cx="1599474" cy="2023548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438511" y="1218855"/>
                <a:ext cx="1343505" cy="29618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kern="0" dirty="0">
                    <a:solidFill>
                      <a:prstClr val="white"/>
                    </a:solidFill>
                  </a:rPr>
                  <a:t>Equipment</a:t>
                </a:r>
              </a:p>
            </p:txBody>
          </p:sp>
          <p:grpSp>
            <p:nvGrpSpPr>
              <p:cNvPr id="26" name="Group 288"/>
              <p:cNvGrpSpPr>
                <a:grpSpLocks/>
              </p:cNvGrpSpPr>
              <p:nvPr/>
            </p:nvGrpSpPr>
            <p:grpSpPr bwMode="auto">
              <a:xfrm>
                <a:off x="7182542" y="1538404"/>
                <a:ext cx="133398" cy="1703999"/>
                <a:chOff x="1788473" y="1579809"/>
                <a:chExt cx="133398" cy="1703999"/>
              </a:xfrm>
            </p:grpSpPr>
            <p:cxnSp>
              <p:nvCxnSpPr>
                <p:cNvPr id="28" name="Straight Connector 290"/>
                <p:cNvCxnSpPr>
                  <a:cxnSpLocks noChangeShapeType="1"/>
                  <a:endCxn id="29" idx="0"/>
                </p:cNvCxnSpPr>
                <p:nvPr/>
              </p:nvCxnSpPr>
              <p:spPr bwMode="auto">
                <a:xfrm>
                  <a:off x="1855172" y="1579809"/>
                  <a:ext cx="0" cy="1570680"/>
                </a:xfrm>
                <a:prstGeom prst="line">
                  <a:avLst/>
                </a:prstGeom>
                <a:noFill/>
                <a:ln w="9525" cap="rnd" algn="ctr">
                  <a:solidFill>
                    <a:srgbClr val="BFBFB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9" name="Oval 28"/>
                <p:cNvSpPr/>
                <p:nvPr/>
              </p:nvSpPr>
              <p:spPr>
                <a:xfrm>
                  <a:off x="1788473" y="3150488"/>
                  <a:ext cx="133398" cy="13332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0" name="Freeform 36"/>
            <p:cNvSpPr>
              <a:spLocks noEditPoints="1"/>
            </p:cNvSpPr>
            <p:nvPr/>
          </p:nvSpPr>
          <p:spPr bwMode="auto">
            <a:xfrm>
              <a:off x="1897415" y="2798707"/>
              <a:ext cx="512016" cy="544088"/>
            </a:xfrm>
            <a:custGeom>
              <a:avLst/>
              <a:gdLst>
                <a:gd name="T0" fmla="*/ 2142 w 3130"/>
                <a:gd name="T1" fmla="*/ 2363 h 3324"/>
                <a:gd name="T2" fmla="*/ 2442 w 3130"/>
                <a:gd name="T3" fmla="*/ 2477 h 3324"/>
                <a:gd name="T4" fmla="*/ 2324 w 3130"/>
                <a:gd name="T5" fmla="*/ 2785 h 3324"/>
                <a:gd name="T6" fmla="*/ 2020 w 3130"/>
                <a:gd name="T7" fmla="*/ 2686 h 3324"/>
                <a:gd name="T8" fmla="*/ 2135 w 3130"/>
                <a:gd name="T9" fmla="*/ 2363 h 3324"/>
                <a:gd name="T10" fmla="*/ 2819 w 3130"/>
                <a:gd name="T11" fmla="*/ 2286 h 3324"/>
                <a:gd name="T12" fmla="*/ 2673 w 3130"/>
                <a:gd name="T13" fmla="*/ 2309 h 3324"/>
                <a:gd name="T14" fmla="*/ 2527 w 3130"/>
                <a:gd name="T15" fmla="*/ 2805 h 3324"/>
                <a:gd name="T16" fmla="*/ 2594 w 3130"/>
                <a:gd name="T17" fmla="*/ 2982 h 3324"/>
                <a:gd name="T18" fmla="*/ 2414 w 3130"/>
                <a:gd name="T19" fmla="*/ 3056 h 3324"/>
                <a:gd name="T20" fmla="*/ 2283 w 3130"/>
                <a:gd name="T21" fmla="*/ 2932 h 3324"/>
                <a:gd name="T22" fmla="*/ 1974 w 3130"/>
                <a:gd name="T23" fmla="*/ 2793 h 3324"/>
                <a:gd name="T24" fmla="*/ 2388 w 3130"/>
                <a:gd name="T25" fmla="*/ 2814 h 3324"/>
                <a:gd name="T26" fmla="*/ 2578 w 3130"/>
                <a:gd name="T27" fmla="*/ 2295 h 3324"/>
                <a:gd name="T28" fmla="*/ 1754 w 3130"/>
                <a:gd name="T29" fmla="*/ 2327 h 3324"/>
                <a:gd name="T30" fmla="*/ 1243 w 3130"/>
                <a:gd name="T31" fmla="*/ 2327 h 3324"/>
                <a:gd name="T32" fmla="*/ 855 w 3130"/>
                <a:gd name="T33" fmla="*/ 2325 h 3324"/>
                <a:gd name="T34" fmla="*/ 2224 w 3130"/>
                <a:gd name="T35" fmla="*/ 2009 h 3324"/>
                <a:gd name="T36" fmla="*/ 1856 w 3130"/>
                <a:gd name="T37" fmla="*/ 2310 h 3324"/>
                <a:gd name="T38" fmla="*/ 1808 w 3130"/>
                <a:gd name="T39" fmla="*/ 2798 h 3324"/>
                <a:gd name="T40" fmla="*/ 2111 w 3130"/>
                <a:gd name="T41" fmla="*/ 3164 h 3324"/>
                <a:gd name="T42" fmla="*/ 2601 w 3130"/>
                <a:gd name="T43" fmla="*/ 3212 h 3324"/>
                <a:gd name="T44" fmla="*/ 2969 w 3130"/>
                <a:gd name="T45" fmla="*/ 2910 h 3324"/>
                <a:gd name="T46" fmla="*/ 3017 w 3130"/>
                <a:gd name="T47" fmla="*/ 2423 h 3324"/>
                <a:gd name="T48" fmla="*/ 2714 w 3130"/>
                <a:gd name="T49" fmla="*/ 2056 h 3324"/>
                <a:gd name="T50" fmla="*/ 1972 w 3130"/>
                <a:gd name="T51" fmla="*/ 2025 h 3324"/>
                <a:gd name="T52" fmla="*/ 1243 w 3130"/>
                <a:gd name="T53" fmla="*/ 2025 h 3324"/>
                <a:gd name="T54" fmla="*/ 837 w 3130"/>
                <a:gd name="T55" fmla="*/ 1807 h 3324"/>
                <a:gd name="T56" fmla="*/ 1535 w 3130"/>
                <a:gd name="T57" fmla="*/ 1505 h 3324"/>
                <a:gd name="T58" fmla="*/ 1159 w 3130"/>
                <a:gd name="T59" fmla="*/ 1722 h 3324"/>
                <a:gd name="T60" fmla="*/ 204 w 3130"/>
                <a:gd name="T61" fmla="*/ 722 h 3324"/>
                <a:gd name="T62" fmla="*/ 84 w 3130"/>
                <a:gd name="T63" fmla="*/ 925 h 3324"/>
                <a:gd name="T64" fmla="*/ 181 w 3130"/>
                <a:gd name="T65" fmla="*/ 2616 h 3324"/>
                <a:gd name="T66" fmla="*/ 1724 w 3130"/>
                <a:gd name="T67" fmla="*/ 2412 h 3324"/>
                <a:gd name="T68" fmla="*/ 753 w 3130"/>
                <a:gd name="T69" fmla="*/ 2298 h 3324"/>
                <a:gd name="T70" fmla="*/ 752 w 3130"/>
                <a:gd name="T71" fmla="*/ 1763 h 3324"/>
                <a:gd name="T72" fmla="*/ 865 w 3130"/>
                <a:gd name="T73" fmla="*/ 1420 h 3324"/>
                <a:gd name="T74" fmla="*/ 1649 w 3130"/>
                <a:gd name="T75" fmla="*/ 1533 h 3324"/>
                <a:gd name="T76" fmla="*/ 2053 w 3130"/>
                <a:gd name="T77" fmla="*/ 1810 h 3324"/>
                <a:gd name="T78" fmla="*/ 2298 w 3130"/>
                <a:gd name="T79" fmla="*/ 1289 h 3324"/>
                <a:gd name="T80" fmla="*/ 592 w 3130"/>
                <a:gd name="T81" fmla="*/ 1200 h 3324"/>
                <a:gd name="T82" fmla="*/ 498 w 3130"/>
                <a:gd name="T83" fmla="*/ 1889 h 3324"/>
                <a:gd name="T84" fmla="*/ 418 w 3130"/>
                <a:gd name="T85" fmla="*/ 1889 h 3324"/>
                <a:gd name="T86" fmla="*/ 499 w 3130"/>
                <a:gd name="T87" fmla="*/ 1152 h 3324"/>
                <a:gd name="T88" fmla="*/ 2276 w 3130"/>
                <a:gd name="T89" fmla="*/ 1136 h 3324"/>
                <a:gd name="T90" fmla="*/ 2386 w 3130"/>
                <a:gd name="T91" fmla="*/ 1898 h 3324"/>
                <a:gd name="T92" fmla="*/ 2713 w 3130"/>
                <a:gd name="T93" fmla="*/ 899 h 3324"/>
                <a:gd name="T94" fmla="*/ 1474 w 3130"/>
                <a:gd name="T95" fmla="*/ 101 h 3324"/>
                <a:gd name="T96" fmla="*/ 1455 w 3130"/>
                <a:gd name="T97" fmla="*/ 7 h 3324"/>
                <a:gd name="T98" fmla="*/ 2743 w 3130"/>
                <a:gd name="T99" fmla="*/ 752 h 3324"/>
                <a:gd name="T100" fmla="*/ 2901 w 3130"/>
                <a:gd name="T101" fmla="*/ 2089 h 3324"/>
                <a:gd name="T102" fmla="*/ 3126 w 3130"/>
                <a:gd name="T103" fmla="*/ 2542 h 3324"/>
                <a:gd name="T104" fmla="*/ 2999 w 3130"/>
                <a:gd name="T105" fmla="*/ 3022 h 3324"/>
                <a:gd name="T106" fmla="*/ 2603 w 3130"/>
                <a:gd name="T107" fmla="*/ 3299 h 3324"/>
                <a:gd name="T108" fmla="*/ 2099 w 3130"/>
                <a:gd name="T109" fmla="*/ 3252 h 3324"/>
                <a:gd name="T110" fmla="*/ 1756 w 3130"/>
                <a:gd name="T111" fmla="*/ 2896 h 3324"/>
                <a:gd name="T112" fmla="*/ 106 w 3130"/>
                <a:gd name="T113" fmla="*/ 2669 h 3324"/>
                <a:gd name="T114" fmla="*/ 0 w 3130"/>
                <a:gd name="T115" fmla="*/ 925 h 3324"/>
                <a:gd name="T116" fmla="*/ 133 w 3130"/>
                <a:gd name="T117" fmla="*/ 668 h 3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0" h="3324">
                  <a:moveTo>
                    <a:pt x="2154" y="2451"/>
                  </a:moveTo>
                  <a:lnTo>
                    <a:pt x="2108" y="2650"/>
                  </a:lnTo>
                  <a:lnTo>
                    <a:pt x="2310" y="2697"/>
                  </a:lnTo>
                  <a:lnTo>
                    <a:pt x="2353" y="2498"/>
                  </a:lnTo>
                  <a:lnTo>
                    <a:pt x="2154" y="2451"/>
                  </a:lnTo>
                  <a:close/>
                  <a:moveTo>
                    <a:pt x="2135" y="2363"/>
                  </a:moveTo>
                  <a:lnTo>
                    <a:pt x="2138" y="2363"/>
                  </a:lnTo>
                  <a:lnTo>
                    <a:pt x="2142" y="2363"/>
                  </a:lnTo>
                  <a:lnTo>
                    <a:pt x="2146" y="2364"/>
                  </a:lnTo>
                  <a:lnTo>
                    <a:pt x="2148" y="2364"/>
                  </a:lnTo>
                  <a:lnTo>
                    <a:pt x="2397" y="2422"/>
                  </a:lnTo>
                  <a:lnTo>
                    <a:pt x="2412" y="2427"/>
                  </a:lnTo>
                  <a:lnTo>
                    <a:pt x="2424" y="2436"/>
                  </a:lnTo>
                  <a:lnTo>
                    <a:pt x="2434" y="2447"/>
                  </a:lnTo>
                  <a:lnTo>
                    <a:pt x="2440" y="2462"/>
                  </a:lnTo>
                  <a:lnTo>
                    <a:pt x="2442" y="2477"/>
                  </a:lnTo>
                  <a:lnTo>
                    <a:pt x="2441" y="2492"/>
                  </a:lnTo>
                  <a:lnTo>
                    <a:pt x="2388" y="2733"/>
                  </a:lnTo>
                  <a:lnTo>
                    <a:pt x="2381" y="2750"/>
                  </a:lnTo>
                  <a:lnTo>
                    <a:pt x="2372" y="2764"/>
                  </a:lnTo>
                  <a:lnTo>
                    <a:pt x="2358" y="2775"/>
                  </a:lnTo>
                  <a:lnTo>
                    <a:pt x="2344" y="2782"/>
                  </a:lnTo>
                  <a:lnTo>
                    <a:pt x="2327" y="2785"/>
                  </a:lnTo>
                  <a:lnTo>
                    <a:pt x="2324" y="2785"/>
                  </a:lnTo>
                  <a:lnTo>
                    <a:pt x="2320" y="2784"/>
                  </a:lnTo>
                  <a:lnTo>
                    <a:pt x="2314" y="2784"/>
                  </a:lnTo>
                  <a:lnTo>
                    <a:pt x="2311" y="2783"/>
                  </a:lnTo>
                  <a:lnTo>
                    <a:pt x="2064" y="2726"/>
                  </a:lnTo>
                  <a:lnTo>
                    <a:pt x="2050" y="2721"/>
                  </a:lnTo>
                  <a:lnTo>
                    <a:pt x="2036" y="2712"/>
                  </a:lnTo>
                  <a:lnTo>
                    <a:pt x="2027" y="2700"/>
                  </a:lnTo>
                  <a:lnTo>
                    <a:pt x="2020" y="2686"/>
                  </a:lnTo>
                  <a:lnTo>
                    <a:pt x="2018" y="2670"/>
                  </a:lnTo>
                  <a:lnTo>
                    <a:pt x="2020" y="2655"/>
                  </a:lnTo>
                  <a:lnTo>
                    <a:pt x="2077" y="2409"/>
                  </a:lnTo>
                  <a:lnTo>
                    <a:pt x="2083" y="2393"/>
                  </a:lnTo>
                  <a:lnTo>
                    <a:pt x="2093" y="2380"/>
                  </a:lnTo>
                  <a:lnTo>
                    <a:pt x="2105" y="2371"/>
                  </a:lnTo>
                  <a:lnTo>
                    <a:pt x="2119" y="2365"/>
                  </a:lnTo>
                  <a:lnTo>
                    <a:pt x="2135" y="2363"/>
                  </a:lnTo>
                  <a:close/>
                  <a:moveTo>
                    <a:pt x="2685" y="2215"/>
                  </a:moveTo>
                  <a:lnTo>
                    <a:pt x="2707" y="2217"/>
                  </a:lnTo>
                  <a:lnTo>
                    <a:pt x="2787" y="2236"/>
                  </a:lnTo>
                  <a:lnTo>
                    <a:pt x="2799" y="2241"/>
                  </a:lnTo>
                  <a:lnTo>
                    <a:pt x="2809" y="2249"/>
                  </a:lnTo>
                  <a:lnTo>
                    <a:pt x="2817" y="2260"/>
                  </a:lnTo>
                  <a:lnTo>
                    <a:pt x="2820" y="2272"/>
                  </a:lnTo>
                  <a:lnTo>
                    <a:pt x="2819" y="2286"/>
                  </a:lnTo>
                  <a:lnTo>
                    <a:pt x="2814" y="2299"/>
                  </a:lnTo>
                  <a:lnTo>
                    <a:pt x="2805" y="2309"/>
                  </a:lnTo>
                  <a:lnTo>
                    <a:pt x="2794" y="2315"/>
                  </a:lnTo>
                  <a:lnTo>
                    <a:pt x="2781" y="2318"/>
                  </a:lnTo>
                  <a:lnTo>
                    <a:pt x="2768" y="2318"/>
                  </a:lnTo>
                  <a:lnTo>
                    <a:pt x="2689" y="2299"/>
                  </a:lnTo>
                  <a:lnTo>
                    <a:pt x="2682" y="2302"/>
                  </a:lnTo>
                  <a:lnTo>
                    <a:pt x="2673" y="2309"/>
                  </a:lnTo>
                  <a:lnTo>
                    <a:pt x="2662" y="2321"/>
                  </a:lnTo>
                  <a:lnTo>
                    <a:pt x="2651" y="2337"/>
                  </a:lnTo>
                  <a:lnTo>
                    <a:pt x="2640" y="2359"/>
                  </a:lnTo>
                  <a:lnTo>
                    <a:pt x="2629" y="2384"/>
                  </a:lnTo>
                  <a:lnTo>
                    <a:pt x="2621" y="2414"/>
                  </a:lnTo>
                  <a:lnTo>
                    <a:pt x="2537" y="2775"/>
                  </a:lnTo>
                  <a:lnTo>
                    <a:pt x="2532" y="2790"/>
                  </a:lnTo>
                  <a:lnTo>
                    <a:pt x="2527" y="2805"/>
                  </a:lnTo>
                  <a:lnTo>
                    <a:pt x="2549" y="2818"/>
                  </a:lnTo>
                  <a:lnTo>
                    <a:pt x="2567" y="2835"/>
                  </a:lnTo>
                  <a:lnTo>
                    <a:pt x="2582" y="2855"/>
                  </a:lnTo>
                  <a:lnTo>
                    <a:pt x="2595" y="2877"/>
                  </a:lnTo>
                  <a:lnTo>
                    <a:pt x="2602" y="2901"/>
                  </a:lnTo>
                  <a:lnTo>
                    <a:pt x="2604" y="2928"/>
                  </a:lnTo>
                  <a:lnTo>
                    <a:pt x="2602" y="2955"/>
                  </a:lnTo>
                  <a:lnTo>
                    <a:pt x="2594" y="2982"/>
                  </a:lnTo>
                  <a:lnTo>
                    <a:pt x="2580" y="3005"/>
                  </a:lnTo>
                  <a:lnTo>
                    <a:pt x="2564" y="3026"/>
                  </a:lnTo>
                  <a:lnTo>
                    <a:pt x="2544" y="3043"/>
                  </a:lnTo>
                  <a:lnTo>
                    <a:pt x="2520" y="3055"/>
                  </a:lnTo>
                  <a:lnTo>
                    <a:pt x="2493" y="3063"/>
                  </a:lnTo>
                  <a:lnTo>
                    <a:pt x="2466" y="3066"/>
                  </a:lnTo>
                  <a:lnTo>
                    <a:pt x="2439" y="3063"/>
                  </a:lnTo>
                  <a:lnTo>
                    <a:pt x="2414" y="3056"/>
                  </a:lnTo>
                  <a:lnTo>
                    <a:pt x="2391" y="3044"/>
                  </a:lnTo>
                  <a:lnTo>
                    <a:pt x="2372" y="3029"/>
                  </a:lnTo>
                  <a:lnTo>
                    <a:pt x="2354" y="3009"/>
                  </a:lnTo>
                  <a:lnTo>
                    <a:pt x="2341" y="2988"/>
                  </a:lnTo>
                  <a:lnTo>
                    <a:pt x="2333" y="2964"/>
                  </a:lnTo>
                  <a:lnTo>
                    <a:pt x="2328" y="2937"/>
                  </a:lnTo>
                  <a:lnTo>
                    <a:pt x="2305" y="2936"/>
                  </a:lnTo>
                  <a:lnTo>
                    <a:pt x="2283" y="2932"/>
                  </a:lnTo>
                  <a:lnTo>
                    <a:pt x="1992" y="2865"/>
                  </a:lnTo>
                  <a:lnTo>
                    <a:pt x="1980" y="2860"/>
                  </a:lnTo>
                  <a:lnTo>
                    <a:pt x="1970" y="2852"/>
                  </a:lnTo>
                  <a:lnTo>
                    <a:pt x="1963" y="2840"/>
                  </a:lnTo>
                  <a:lnTo>
                    <a:pt x="1960" y="2828"/>
                  </a:lnTo>
                  <a:lnTo>
                    <a:pt x="1961" y="2815"/>
                  </a:lnTo>
                  <a:lnTo>
                    <a:pt x="1966" y="2803"/>
                  </a:lnTo>
                  <a:lnTo>
                    <a:pt x="1974" y="2793"/>
                  </a:lnTo>
                  <a:lnTo>
                    <a:pt x="1985" y="2785"/>
                  </a:lnTo>
                  <a:lnTo>
                    <a:pt x="1997" y="2782"/>
                  </a:lnTo>
                  <a:lnTo>
                    <a:pt x="2012" y="2783"/>
                  </a:lnTo>
                  <a:lnTo>
                    <a:pt x="2302" y="2851"/>
                  </a:lnTo>
                  <a:lnTo>
                    <a:pt x="2326" y="2854"/>
                  </a:lnTo>
                  <a:lnTo>
                    <a:pt x="2350" y="2853"/>
                  </a:lnTo>
                  <a:lnTo>
                    <a:pt x="2368" y="2831"/>
                  </a:lnTo>
                  <a:lnTo>
                    <a:pt x="2388" y="2814"/>
                  </a:lnTo>
                  <a:lnTo>
                    <a:pt x="2413" y="2801"/>
                  </a:lnTo>
                  <a:lnTo>
                    <a:pt x="2439" y="2793"/>
                  </a:lnTo>
                  <a:lnTo>
                    <a:pt x="2448" y="2775"/>
                  </a:lnTo>
                  <a:lnTo>
                    <a:pt x="2455" y="2756"/>
                  </a:lnTo>
                  <a:lnTo>
                    <a:pt x="2539" y="2394"/>
                  </a:lnTo>
                  <a:lnTo>
                    <a:pt x="2550" y="2359"/>
                  </a:lnTo>
                  <a:lnTo>
                    <a:pt x="2563" y="2325"/>
                  </a:lnTo>
                  <a:lnTo>
                    <a:pt x="2578" y="2295"/>
                  </a:lnTo>
                  <a:lnTo>
                    <a:pt x="2597" y="2269"/>
                  </a:lnTo>
                  <a:lnTo>
                    <a:pt x="2616" y="2247"/>
                  </a:lnTo>
                  <a:lnTo>
                    <a:pt x="2638" y="2230"/>
                  </a:lnTo>
                  <a:lnTo>
                    <a:pt x="2661" y="2220"/>
                  </a:lnTo>
                  <a:lnTo>
                    <a:pt x="2685" y="2215"/>
                  </a:lnTo>
                  <a:close/>
                  <a:moveTo>
                    <a:pt x="1650" y="2109"/>
                  </a:moveTo>
                  <a:lnTo>
                    <a:pt x="1650" y="2327"/>
                  </a:lnTo>
                  <a:lnTo>
                    <a:pt x="1754" y="2327"/>
                  </a:lnTo>
                  <a:lnTo>
                    <a:pt x="1778" y="2279"/>
                  </a:lnTo>
                  <a:lnTo>
                    <a:pt x="1804" y="2234"/>
                  </a:lnTo>
                  <a:lnTo>
                    <a:pt x="1834" y="2190"/>
                  </a:lnTo>
                  <a:lnTo>
                    <a:pt x="1866" y="2148"/>
                  </a:lnTo>
                  <a:lnTo>
                    <a:pt x="1902" y="2109"/>
                  </a:lnTo>
                  <a:lnTo>
                    <a:pt x="1650" y="2109"/>
                  </a:lnTo>
                  <a:close/>
                  <a:moveTo>
                    <a:pt x="1243" y="2109"/>
                  </a:moveTo>
                  <a:lnTo>
                    <a:pt x="1243" y="2327"/>
                  </a:lnTo>
                  <a:lnTo>
                    <a:pt x="1565" y="2327"/>
                  </a:lnTo>
                  <a:lnTo>
                    <a:pt x="1565" y="2109"/>
                  </a:lnTo>
                  <a:lnTo>
                    <a:pt x="1243" y="2109"/>
                  </a:lnTo>
                  <a:close/>
                  <a:moveTo>
                    <a:pt x="837" y="2109"/>
                  </a:moveTo>
                  <a:lnTo>
                    <a:pt x="837" y="2298"/>
                  </a:lnTo>
                  <a:lnTo>
                    <a:pt x="839" y="2309"/>
                  </a:lnTo>
                  <a:lnTo>
                    <a:pt x="846" y="2318"/>
                  </a:lnTo>
                  <a:lnTo>
                    <a:pt x="855" y="2325"/>
                  </a:lnTo>
                  <a:lnTo>
                    <a:pt x="866" y="2327"/>
                  </a:lnTo>
                  <a:lnTo>
                    <a:pt x="1159" y="2327"/>
                  </a:lnTo>
                  <a:lnTo>
                    <a:pt x="1159" y="2109"/>
                  </a:lnTo>
                  <a:lnTo>
                    <a:pt x="837" y="2109"/>
                  </a:lnTo>
                  <a:close/>
                  <a:moveTo>
                    <a:pt x="2413" y="1980"/>
                  </a:moveTo>
                  <a:lnTo>
                    <a:pt x="2348" y="1983"/>
                  </a:lnTo>
                  <a:lnTo>
                    <a:pt x="2286" y="1993"/>
                  </a:lnTo>
                  <a:lnTo>
                    <a:pt x="2224" y="2009"/>
                  </a:lnTo>
                  <a:lnTo>
                    <a:pt x="2166" y="2030"/>
                  </a:lnTo>
                  <a:lnTo>
                    <a:pt x="2111" y="2056"/>
                  </a:lnTo>
                  <a:lnTo>
                    <a:pt x="2059" y="2088"/>
                  </a:lnTo>
                  <a:lnTo>
                    <a:pt x="2011" y="2124"/>
                  </a:lnTo>
                  <a:lnTo>
                    <a:pt x="1966" y="2164"/>
                  </a:lnTo>
                  <a:lnTo>
                    <a:pt x="1925" y="2209"/>
                  </a:lnTo>
                  <a:lnTo>
                    <a:pt x="1888" y="2258"/>
                  </a:lnTo>
                  <a:lnTo>
                    <a:pt x="1856" y="2310"/>
                  </a:lnTo>
                  <a:lnTo>
                    <a:pt x="1830" y="2365"/>
                  </a:lnTo>
                  <a:lnTo>
                    <a:pt x="1808" y="2423"/>
                  </a:lnTo>
                  <a:lnTo>
                    <a:pt x="1793" y="2483"/>
                  </a:lnTo>
                  <a:lnTo>
                    <a:pt x="1784" y="2546"/>
                  </a:lnTo>
                  <a:lnTo>
                    <a:pt x="1780" y="2610"/>
                  </a:lnTo>
                  <a:lnTo>
                    <a:pt x="1784" y="2674"/>
                  </a:lnTo>
                  <a:lnTo>
                    <a:pt x="1793" y="2737"/>
                  </a:lnTo>
                  <a:lnTo>
                    <a:pt x="1808" y="2798"/>
                  </a:lnTo>
                  <a:lnTo>
                    <a:pt x="1830" y="2855"/>
                  </a:lnTo>
                  <a:lnTo>
                    <a:pt x="1856" y="2910"/>
                  </a:lnTo>
                  <a:lnTo>
                    <a:pt x="1888" y="2962"/>
                  </a:lnTo>
                  <a:lnTo>
                    <a:pt x="1925" y="3010"/>
                  </a:lnTo>
                  <a:lnTo>
                    <a:pt x="1966" y="3055"/>
                  </a:lnTo>
                  <a:lnTo>
                    <a:pt x="2011" y="3096"/>
                  </a:lnTo>
                  <a:lnTo>
                    <a:pt x="2059" y="3133"/>
                  </a:lnTo>
                  <a:lnTo>
                    <a:pt x="2111" y="3164"/>
                  </a:lnTo>
                  <a:lnTo>
                    <a:pt x="2166" y="3191"/>
                  </a:lnTo>
                  <a:lnTo>
                    <a:pt x="2224" y="3212"/>
                  </a:lnTo>
                  <a:lnTo>
                    <a:pt x="2286" y="3227"/>
                  </a:lnTo>
                  <a:lnTo>
                    <a:pt x="2348" y="3236"/>
                  </a:lnTo>
                  <a:lnTo>
                    <a:pt x="2413" y="3241"/>
                  </a:lnTo>
                  <a:lnTo>
                    <a:pt x="2477" y="3236"/>
                  </a:lnTo>
                  <a:lnTo>
                    <a:pt x="2540" y="3227"/>
                  </a:lnTo>
                  <a:lnTo>
                    <a:pt x="2601" y="3212"/>
                  </a:lnTo>
                  <a:lnTo>
                    <a:pt x="2659" y="3191"/>
                  </a:lnTo>
                  <a:lnTo>
                    <a:pt x="2714" y="3164"/>
                  </a:lnTo>
                  <a:lnTo>
                    <a:pt x="2766" y="3133"/>
                  </a:lnTo>
                  <a:lnTo>
                    <a:pt x="2815" y="3096"/>
                  </a:lnTo>
                  <a:lnTo>
                    <a:pt x="2860" y="3055"/>
                  </a:lnTo>
                  <a:lnTo>
                    <a:pt x="2900" y="3010"/>
                  </a:lnTo>
                  <a:lnTo>
                    <a:pt x="2937" y="2962"/>
                  </a:lnTo>
                  <a:lnTo>
                    <a:pt x="2969" y="2910"/>
                  </a:lnTo>
                  <a:lnTo>
                    <a:pt x="2996" y="2855"/>
                  </a:lnTo>
                  <a:lnTo>
                    <a:pt x="3017" y="2798"/>
                  </a:lnTo>
                  <a:lnTo>
                    <a:pt x="3032" y="2737"/>
                  </a:lnTo>
                  <a:lnTo>
                    <a:pt x="3043" y="2674"/>
                  </a:lnTo>
                  <a:lnTo>
                    <a:pt x="3046" y="2610"/>
                  </a:lnTo>
                  <a:lnTo>
                    <a:pt x="3043" y="2546"/>
                  </a:lnTo>
                  <a:lnTo>
                    <a:pt x="3032" y="2483"/>
                  </a:lnTo>
                  <a:lnTo>
                    <a:pt x="3017" y="2423"/>
                  </a:lnTo>
                  <a:lnTo>
                    <a:pt x="2996" y="2365"/>
                  </a:lnTo>
                  <a:lnTo>
                    <a:pt x="2969" y="2310"/>
                  </a:lnTo>
                  <a:lnTo>
                    <a:pt x="2937" y="2258"/>
                  </a:lnTo>
                  <a:lnTo>
                    <a:pt x="2900" y="2209"/>
                  </a:lnTo>
                  <a:lnTo>
                    <a:pt x="2860" y="2164"/>
                  </a:lnTo>
                  <a:lnTo>
                    <a:pt x="2815" y="2124"/>
                  </a:lnTo>
                  <a:lnTo>
                    <a:pt x="2766" y="2088"/>
                  </a:lnTo>
                  <a:lnTo>
                    <a:pt x="2714" y="2056"/>
                  </a:lnTo>
                  <a:lnTo>
                    <a:pt x="2659" y="2030"/>
                  </a:lnTo>
                  <a:lnTo>
                    <a:pt x="2601" y="2009"/>
                  </a:lnTo>
                  <a:lnTo>
                    <a:pt x="2540" y="1993"/>
                  </a:lnTo>
                  <a:lnTo>
                    <a:pt x="2477" y="1983"/>
                  </a:lnTo>
                  <a:lnTo>
                    <a:pt x="2413" y="1980"/>
                  </a:lnTo>
                  <a:close/>
                  <a:moveTo>
                    <a:pt x="1649" y="1807"/>
                  </a:moveTo>
                  <a:lnTo>
                    <a:pt x="1650" y="2025"/>
                  </a:lnTo>
                  <a:lnTo>
                    <a:pt x="1972" y="2025"/>
                  </a:lnTo>
                  <a:lnTo>
                    <a:pt x="1971" y="1836"/>
                  </a:lnTo>
                  <a:lnTo>
                    <a:pt x="1969" y="1824"/>
                  </a:lnTo>
                  <a:lnTo>
                    <a:pt x="1963" y="1815"/>
                  </a:lnTo>
                  <a:lnTo>
                    <a:pt x="1953" y="1809"/>
                  </a:lnTo>
                  <a:lnTo>
                    <a:pt x="1942" y="1807"/>
                  </a:lnTo>
                  <a:lnTo>
                    <a:pt x="1649" y="1807"/>
                  </a:lnTo>
                  <a:close/>
                  <a:moveTo>
                    <a:pt x="1243" y="1807"/>
                  </a:moveTo>
                  <a:lnTo>
                    <a:pt x="1243" y="2025"/>
                  </a:lnTo>
                  <a:lnTo>
                    <a:pt x="1565" y="2025"/>
                  </a:lnTo>
                  <a:lnTo>
                    <a:pt x="1565" y="1807"/>
                  </a:lnTo>
                  <a:lnTo>
                    <a:pt x="1243" y="1807"/>
                  </a:lnTo>
                  <a:close/>
                  <a:moveTo>
                    <a:pt x="837" y="1807"/>
                  </a:moveTo>
                  <a:lnTo>
                    <a:pt x="837" y="2025"/>
                  </a:lnTo>
                  <a:lnTo>
                    <a:pt x="1159" y="2025"/>
                  </a:lnTo>
                  <a:lnTo>
                    <a:pt x="1159" y="1807"/>
                  </a:lnTo>
                  <a:lnTo>
                    <a:pt x="837" y="1807"/>
                  </a:lnTo>
                  <a:close/>
                  <a:moveTo>
                    <a:pt x="1243" y="1505"/>
                  </a:moveTo>
                  <a:lnTo>
                    <a:pt x="1243" y="1722"/>
                  </a:lnTo>
                  <a:lnTo>
                    <a:pt x="1565" y="1722"/>
                  </a:lnTo>
                  <a:lnTo>
                    <a:pt x="1565" y="1534"/>
                  </a:lnTo>
                  <a:lnTo>
                    <a:pt x="1563" y="1522"/>
                  </a:lnTo>
                  <a:lnTo>
                    <a:pt x="1556" y="1513"/>
                  </a:lnTo>
                  <a:lnTo>
                    <a:pt x="1546" y="1507"/>
                  </a:lnTo>
                  <a:lnTo>
                    <a:pt x="1535" y="1505"/>
                  </a:lnTo>
                  <a:lnTo>
                    <a:pt x="1243" y="1505"/>
                  </a:lnTo>
                  <a:close/>
                  <a:moveTo>
                    <a:pt x="865" y="1505"/>
                  </a:moveTo>
                  <a:lnTo>
                    <a:pt x="854" y="1507"/>
                  </a:lnTo>
                  <a:lnTo>
                    <a:pt x="845" y="1513"/>
                  </a:lnTo>
                  <a:lnTo>
                    <a:pt x="839" y="1522"/>
                  </a:lnTo>
                  <a:lnTo>
                    <a:pt x="836" y="1534"/>
                  </a:lnTo>
                  <a:lnTo>
                    <a:pt x="836" y="1722"/>
                  </a:lnTo>
                  <a:lnTo>
                    <a:pt x="1159" y="1722"/>
                  </a:lnTo>
                  <a:lnTo>
                    <a:pt x="1158" y="1505"/>
                  </a:lnTo>
                  <a:lnTo>
                    <a:pt x="865" y="1505"/>
                  </a:lnTo>
                  <a:close/>
                  <a:moveTo>
                    <a:pt x="1401" y="83"/>
                  </a:moveTo>
                  <a:lnTo>
                    <a:pt x="1375" y="83"/>
                  </a:lnTo>
                  <a:lnTo>
                    <a:pt x="1349" y="87"/>
                  </a:lnTo>
                  <a:lnTo>
                    <a:pt x="1324" y="93"/>
                  </a:lnTo>
                  <a:lnTo>
                    <a:pt x="1303" y="102"/>
                  </a:lnTo>
                  <a:lnTo>
                    <a:pt x="204" y="722"/>
                  </a:lnTo>
                  <a:lnTo>
                    <a:pt x="180" y="738"/>
                  </a:lnTo>
                  <a:lnTo>
                    <a:pt x="158" y="758"/>
                  </a:lnTo>
                  <a:lnTo>
                    <a:pt x="138" y="783"/>
                  </a:lnTo>
                  <a:lnTo>
                    <a:pt x="120" y="809"/>
                  </a:lnTo>
                  <a:lnTo>
                    <a:pt x="105" y="838"/>
                  </a:lnTo>
                  <a:lnTo>
                    <a:pt x="94" y="867"/>
                  </a:lnTo>
                  <a:lnTo>
                    <a:pt x="87" y="897"/>
                  </a:lnTo>
                  <a:lnTo>
                    <a:pt x="84" y="925"/>
                  </a:lnTo>
                  <a:lnTo>
                    <a:pt x="84" y="2457"/>
                  </a:lnTo>
                  <a:lnTo>
                    <a:pt x="87" y="2486"/>
                  </a:lnTo>
                  <a:lnTo>
                    <a:pt x="94" y="2515"/>
                  </a:lnTo>
                  <a:lnTo>
                    <a:pt x="105" y="2542"/>
                  </a:lnTo>
                  <a:lnTo>
                    <a:pt x="120" y="2565"/>
                  </a:lnTo>
                  <a:lnTo>
                    <a:pt x="138" y="2586"/>
                  </a:lnTo>
                  <a:lnTo>
                    <a:pt x="159" y="2603"/>
                  </a:lnTo>
                  <a:lnTo>
                    <a:pt x="181" y="2616"/>
                  </a:lnTo>
                  <a:lnTo>
                    <a:pt x="206" y="2625"/>
                  </a:lnTo>
                  <a:lnTo>
                    <a:pt x="232" y="2627"/>
                  </a:lnTo>
                  <a:lnTo>
                    <a:pt x="1697" y="2627"/>
                  </a:lnTo>
                  <a:lnTo>
                    <a:pt x="1696" y="2610"/>
                  </a:lnTo>
                  <a:lnTo>
                    <a:pt x="1698" y="2558"/>
                  </a:lnTo>
                  <a:lnTo>
                    <a:pt x="1703" y="2508"/>
                  </a:lnTo>
                  <a:lnTo>
                    <a:pt x="1712" y="2460"/>
                  </a:lnTo>
                  <a:lnTo>
                    <a:pt x="1724" y="2412"/>
                  </a:lnTo>
                  <a:lnTo>
                    <a:pt x="866" y="2412"/>
                  </a:lnTo>
                  <a:lnTo>
                    <a:pt x="840" y="2409"/>
                  </a:lnTo>
                  <a:lnTo>
                    <a:pt x="816" y="2399"/>
                  </a:lnTo>
                  <a:lnTo>
                    <a:pt x="795" y="2386"/>
                  </a:lnTo>
                  <a:lnTo>
                    <a:pt x="777" y="2369"/>
                  </a:lnTo>
                  <a:lnTo>
                    <a:pt x="764" y="2348"/>
                  </a:lnTo>
                  <a:lnTo>
                    <a:pt x="755" y="2324"/>
                  </a:lnTo>
                  <a:lnTo>
                    <a:pt x="753" y="2298"/>
                  </a:lnTo>
                  <a:lnTo>
                    <a:pt x="752" y="2070"/>
                  </a:lnTo>
                  <a:lnTo>
                    <a:pt x="752" y="2068"/>
                  </a:lnTo>
                  <a:lnTo>
                    <a:pt x="752" y="2067"/>
                  </a:lnTo>
                  <a:lnTo>
                    <a:pt x="752" y="2066"/>
                  </a:lnTo>
                  <a:lnTo>
                    <a:pt x="752" y="2065"/>
                  </a:lnTo>
                  <a:lnTo>
                    <a:pt x="752" y="1765"/>
                  </a:lnTo>
                  <a:lnTo>
                    <a:pt x="752" y="1764"/>
                  </a:lnTo>
                  <a:lnTo>
                    <a:pt x="752" y="1763"/>
                  </a:lnTo>
                  <a:lnTo>
                    <a:pt x="752" y="1534"/>
                  </a:lnTo>
                  <a:lnTo>
                    <a:pt x="755" y="1508"/>
                  </a:lnTo>
                  <a:lnTo>
                    <a:pt x="763" y="1484"/>
                  </a:lnTo>
                  <a:lnTo>
                    <a:pt x="776" y="1463"/>
                  </a:lnTo>
                  <a:lnTo>
                    <a:pt x="795" y="1445"/>
                  </a:lnTo>
                  <a:lnTo>
                    <a:pt x="815" y="1432"/>
                  </a:lnTo>
                  <a:lnTo>
                    <a:pt x="840" y="1423"/>
                  </a:lnTo>
                  <a:lnTo>
                    <a:pt x="865" y="1420"/>
                  </a:lnTo>
                  <a:lnTo>
                    <a:pt x="1535" y="1420"/>
                  </a:lnTo>
                  <a:lnTo>
                    <a:pt x="1561" y="1423"/>
                  </a:lnTo>
                  <a:lnTo>
                    <a:pt x="1585" y="1432"/>
                  </a:lnTo>
                  <a:lnTo>
                    <a:pt x="1606" y="1445"/>
                  </a:lnTo>
                  <a:lnTo>
                    <a:pt x="1624" y="1463"/>
                  </a:lnTo>
                  <a:lnTo>
                    <a:pt x="1637" y="1484"/>
                  </a:lnTo>
                  <a:lnTo>
                    <a:pt x="1646" y="1508"/>
                  </a:lnTo>
                  <a:lnTo>
                    <a:pt x="1649" y="1533"/>
                  </a:lnTo>
                  <a:lnTo>
                    <a:pt x="1649" y="1722"/>
                  </a:lnTo>
                  <a:lnTo>
                    <a:pt x="1942" y="1722"/>
                  </a:lnTo>
                  <a:lnTo>
                    <a:pt x="1968" y="1725"/>
                  </a:lnTo>
                  <a:lnTo>
                    <a:pt x="1992" y="1734"/>
                  </a:lnTo>
                  <a:lnTo>
                    <a:pt x="2013" y="1748"/>
                  </a:lnTo>
                  <a:lnTo>
                    <a:pt x="2030" y="1765"/>
                  </a:lnTo>
                  <a:lnTo>
                    <a:pt x="2044" y="1787"/>
                  </a:lnTo>
                  <a:lnTo>
                    <a:pt x="2053" y="1810"/>
                  </a:lnTo>
                  <a:lnTo>
                    <a:pt x="2056" y="1835"/>
                  </a:lnTo>
                  <a:lnTo>
                    <a:pt x="2056" y="1991"/>
                  </a:lnTo>
                  <a:lnTo>
                    <a:pt x="2113" y="1962"/>
                  </a:lnTo>
                  <a:lnTo>
                    <a:pt x="2173" y="1937"/>
                  </a:lnTo>
                  <a:lnTo>
                    <a:pt x="2237" y="1919"/>
                  </a:lnTo>
                  <a:lnTo>
                    <a:pt x="2302" y="1906"/>
                  </a:lnTo>
                  <a:lnTo>
                    <a:pt x="2302" y="1316"/>
                  </a:lnTo>
                  <a:lnTo>
                    <a:pt x="2298" y="1289"/>
                  </a:lnTo>
                  <a:lnTo>
                    <a:pt x="2290" y="1264"/>
                  </a:lnTo>
                  <a:lnTo>
                    <a:pt x="2276" y="1242"/>
                  </a:lnTo>
                  <a:lnTo>
                    <a:pt x="2257" y="1223"/>
                  </a:lnTo>
                  <a:lnTo>
                    <a:pt x="2235" y="1209"/>
                  </a:lnTo>
                  <a:lnTo>
                    <a:pt x="2209" y="1200"/>
                  </a:lnTo>
                  <a:lnTo>
                    <a:pt x="2181" y="1197"/>
                  </a:lnTo>
                  <a:lnTo>
                    <a:pt x="620" y="1197"/>
                  </a:lnTo>
                  <a:lnTo>
                    <a:pt x="592" y="1200"/>
                  </a:lnTo>
                  <a:lnTo>
                    <a:pt x="568" y="1209"/>
                  </a:lnTo>
                  <a:lnTo>
                    <a:pt x="545" y="1223"/>
                  </a:lnTo>
                  <a:lnTo>
                    <a:pt x="527" y="1242"/>
                  </a:lnTo>
                  <a:lnTo>
                    <a:pt x="512" y="1264"/>
                  </a:lnTo>
                  <a:lnTo>
                    <a:pt x="503" y="1289"/>
                  </a:lnTo>
                  <a:lnTo>
                    <a:pt x="500" y="1316"/>
                  </a:lnTo>
                  <a:lnTo>
                    <a:pt x="500" y="1876"/>
                  </a:lnTo>
                  <a:lnTo>
                    <a:pt x="498" y="1889"/>
                  </a:lnTo>
                  <a:lnTo>
                    <a:pt x="492" y="1901"/>
                  </a:lnTo>
                  <a:lnTo>
                    <a:pt x="483" y="1910"/>
                  </a:lnTo>
                  <a:lnTo>
                    <a:pt x="471" y="1916"/>
                  </a:lnTo>
                  <a:lnTo>
                    <a:pt x="458" y="1918"/>
                  </a:lnTo>
                  <a:lnTo>
                    <a:pt x="445" y="1916"/>
                  </a:lnTo>
                  <a:lnTo>
                    <a:pt x="433" y="1910"/>
                  </a:lnTo>
                  <a:lnTo>
                    <a:pt x="424" y="1901"/>
                  </a:lnTo>
                  <a:lnTo>
                    <a:pt x="418" y="1889"/>
                  </a:lnTo>
                  <a:lnTo>
                    <a:pt x="416" y="1876"/>
                  </a:lnTo>
                  <a:lnTo>
                    <a:pt x="416" y="1316"/>
                  </a:lnTo>
                  <a:lnTo>
                    <a:pt x="418" y="1284"/>
                  </a:lnTo>
                  <a:lnTo>
                    <a:pt x="426" y="1252"/>
                  </a:lnTo>
                  <a:lnTo>
                    <a:pt x="439" y="1222"/>
                  </a:lnTo>
                  <a:lnTo>
                    <a:pt x="455" y="1196"/>
                  </a:lnTo>
                  <a:lnTo>
                    <a:pt x="476" y="1173"/>
                  </a:lnTo>
                  <a:lnTo>
                    <a:pt x="499" y="1152"/>
                  </a:lnTo>
                  <a:lnTo>
                    <a:pt x="527" y="1136"/>
                  </a:lnTo>
                  <a:lnTo>
                    <a:pt x="555" y="1124"/>
                  </a:lnTo>
                  <a:lnTo>
                    <a:pt x="587" y="1116"/>
                  </a:lnTo>
                  <a:lnTo>
                    <a:pt x="620" y="1113"/>
                  </a:lnTo>
                  <a:lnTo>
                    <a:pt x="2181" y="1113"/>
                  </a:lnTo>
                  <a:lnTo>
                    <a:pt x="2215" y="1116"/>
                  </a:lnTo>
                  <a:lnTo>
                    <a:pt x="2246" y="1124"/>
                  </a:lnTo>
                  <a:lnTo>
                    <a:pt x="2276" y="1136"/>
                  </a:lnTo>
                  <a:lnTo>
                    <a:pt x="2302" y="1152"/>
                  </a:lnTo>
                  <a:lnTo>
                    <a:pt x="2327" y="1173"/>
                  </a:lnTo>
                  <a:lnTo>
                    <a:pt x="2347" y="1196"/>
                  </a:lnTo>
                  <a:lnTo>
                    <a:pt x="2364" y="1222"/>
                  </a:lnTo>
                  <a:lnTo>
                    <a:pt x="2376" y="1252"/>
                  </a:lnTo>
                  <a:lnTo>
                    <a:pt x="2383" y="1284"/>
                  </a:lnTo>
                  <a:lnTo>
                    <a:pt x="2386" y="1316"/>
                  </a:lnTo>
                  <a:lnTo>
                    <a:pt x="2386" y="1898"/>
                  </a:lnTo>
                  <a:lnTo>
                    <a:pt x="2413" y="1897"/>
                  </a:lnTo>
                  <a:lnTo>
                    <a:pt x="2477" y="1899"/>
                  </a:lnTo>
                  <a:lnTo>
                    <a:pt x="2539" y="1908"/>
                  </a:lnTo>
                  <a:lnTo>
                    <a:pt x="2601" y="1921"/>
                  </a:lnTo>
                  <a:lnTo>
                    <a:pt x="2659" y="1940"/>
                  </a:lnTo>
                  <a:lnTo>
                    <a:pt x="2716" y="1964"/>
                  </a:lnTo>
                  <a:lnTo>
                    <a:pt x="2716" y="927"/>
                  </a:lnTo>
                  <a:lnTo>
                    <a:pt x="2713" y="899"/>
                  </a:lnTo>
                  <a:lnTo>
                    <a:pt x="2706" y="869"/>
                  </a:lnTo>
                  <a:lnTo>
                    <a:pt x="2695" y="840"/>
                  </a:lnTo>
                  <a:lnTo>
                    <a:pt x="2681" y="811"/>
                  </a:lnTo>
                  <a:lnTo>
                    <a:pt x="2663" y="785"/>
                  </a:lnTo>
                  <a:lnTo>
                    <a:pt x="2643" y="760"/>
                  </a:lnTo>
                  <a:lnTo>
                    <a:pt x="2620" y="740"/>
                  </a:lnTo>
                  <a:lnTo>
                    <a:pt x="2596" y="724"/>
                  </a:lnTo>
                  <a:lnTo>
                    <a:pt x="1474" y="101"/>
                  </a:lnTo>
                  <a:lnTo>
                    <a:pt x="1474" y="101"/>
                  </a:lnTo>
                  <a:lnTo>
                    <a:pt x="1452" y="92"/>
                  </a:lnTo>
                  <a:lnTo>
                    <a:pt x="1428" y="86"/>
                  </a:lnTo>
                  <a:lnTo>
                    <a:pt x="1401" y="83"/>
                  </a:lnTo>
                  <a:close/>
                  <a:moveTo>
                    <a:pt x="1388" y="0"/>
                  </a:moveTo>
                  <a:lnTo>
                    <a:pt x="1388" y="0"/>
                  </a:lnTo>
                  <a:lnTo>
                    <a:pt x="1422" y="1"/>
                  </a:lnTo>
                  <a:lnTo>
                    <a:pt x="1455" y="7"/>
                  </a:lnTo>
                  <a:lnTo>
                    <a:pt x="1486" y="16"/>
                  </a:lnTo>
                  <a:lnTo>
                    <a:pt x="1515" y="28"/>
                  </a:lnTo>
                  <a:lnTo>
                    <a:pt x="1515" y="28"/>
                  </a:lnTo>
                  <a:lnTo>
                    <a:pt x="2638" y="650"/>
                  </a:lnTo>
                  <a:lnTo>
                    <a:pt x="2667" y="670"/>
                  </a:lnTo>
                  <a:lnTo>
                    <a:pt x="2695" y="694"/>
                  </a:lnTo>
                  <a:lnTo>
                    <a:pt x="2720" y="722"/>
                  </a:lnTo>
                  <a:lnTo>
                    <a:pt x="2743" y="752"/>
                  </a:lnTo>
                  <a:lnTo>
                    <a:pt x="2762" y="786"/>
                  </a:lnTo>
                  <a:lnTo>
                    <a:pt x="2779" y="820"/>
                  </a:lnTo>
                  <a:lnTo>
                    <a:pt x="2790" y="856"/>
                  </a:lnTo>
                  <a:lnTo>
                    <a:pt x="2798" y="892"/>
                  </a:lnTo>
                  <a:lnTo>
                    <a:pt x="2800" y="927"/>
                  </a:lnTo>
                  <a:lnTo>
                    <a:pt x="2800" y="2011"/>
                  </a:lnTo>
                  <a:lnTo>
                    <a:pt x="2852" y="2047"/>
                  </a:lnTo>
                  <a:lnTo>
                    <a:pt x="2901" y="2089"/>
                  </a:lnTo>
                  <a:lnTo>
                    <a:pt x="2946" y="2134"/>
                  </a:lnTo>
                  <a:lnTo>
                    <a:pt x="2986" y="2184"/>
                  </a:lnTo>
                  <a:lnTo>
                    <a:pt x="3023" y="2236"/>
                  </a:lnTo>
                  <a:lnTo>
                    <a:pt x="3055" y="2292"/>
                  </a:lnTo>
                  <a:lnTo>
                    <a:pt x="3080" y="2351"/>
                  </a:lnTo>
                  <a:lnTo>
                    <a:pt x="3102" y="2413"/>
                  </a:lnTo>
                  <a:lnTo>
                    <a:pt x="3117" y="2476"/>
                  </a:lnTo>
                  <a:lnTo>
                    <a:pt x="3126" y="2542"/>
                  </a:lnTo>
                  <a:lnTo>
                    <a:pt x="3130" y="2610"/>
                  </a:lnTo>
                  <a:lnTo>
                    <a:pt x="3126" y="2674"/>
                  </a:lnTo>
                  <a:lnTo>
                    <a:pt x="3118" y="2739"/>
                  </a:lnTo>
                  <a:lnTo>
                    <a:pt x="3104" y="2800"/>
                  </a:lnTo>
                  <a:lnTo>
                    <a:pt x="3085" y="2859"/>
                  </a:lnTo>
                  <a:lnTo>
                    <a:pt x="3061" y="2916"/>
                  </a:lnTo>
                  <a:lnTo>
                    <a:pt x="3031" y="2970"/>
                  </a:lnTo>
                  <a:lnTo>
                    <a:pt x="2999" y="3022"/>
                  </a:lnTo>
                  <a:lnTo>
                    <a:pt x="2961" y="3069"/>
                  </a:lnTo>
                  <a:lnTo>
                    <a:pt x="2920" y="3114"/>
                  </a:lnTo>
                  <a:lnTo>
                    <a:pt x="2875" y="3156"/>
                  </a:lnTo>
                  <a:lnTo>
                    <a:pt x="2826" y="3194"/>
                  </a:lnTo>
                  <a:lnTo>
                    <a:pt x="2775" y="3226"/>
                  </a:lnTo>
                  <a:lnTo>
                    <a:pt x="2719" y="3255"/>
                  </a:lnTo>
                  <a:lnTo>
                    <a:pt x="2663" y="3279"/>
                  </a:lnTo>
                  <a:lnTo>
                    <a:pt x="2603" y="3299"/>
                  </a:lnTo>
                  <a:lnTo>
                    <a:pt x="2541" y="3313"/>
                  </a:lnTo>
                  <a:lnTo>
                    <a:pt x="2478" y="3321"/>
                  </a:lnTo>
                  <a:lnTo>
                    <a:pt x="2413" y="3324"/>
                  </a:lnTo>
                  <a:lnTo>
                    <a:pt x="2346" y="3321"/>
                  </a:lnTo>
                  <a:lnTo>
                    <a:pt x="2281" y="3312"/>
                  </a:lnTo>
                  <a:lnTo>
                    <a:pt x="2217" y="3298"/>
                  </a:lnTo>
                  <a:lnTo>
                    <a:pt x="2157" y="3277"/>
                  </a:lnTo>
                  <a:lnTo>
                    <a:pt x="2099" y="3252"/>
                  </a:lnTo>
                  <a:lnTo>
                    <a:pt x="2042" y="3221"/>
                  </a:lnTo>
                  <a:lnTo>
                    <a:pt x="1990" y="3187"/>
                  </a:lnTo>
                  <a:lnTo>
                    <a:pt x="1941" y="3147"/>
                  </a:lnTo>
                  <a:lnTo>
                    <a:pt x="1896" y="3104"/>
                  </a:lnTo>
                  <a:lnTo>
                    <a:pt x="1854" y="3057"/>
                  </a:lnTo>
                  <a:lnTo>
                    <a:pt x="1817" y="3006"/>
                  </a:lnTo>
                  <a:lnTo>
                    <a:pt x="1785" y="2952"/>
                  </a:lnTo>
                  <a:lnTo>
                    <a:pt x="1756" y="2896"/>
                  </a:lnTo>
                  <a:lnTo>
                    <a:pt x="1734" y="2836"/>
                  </a:lnTo>
                  <a:lnTo>
                    <a:pt x="1716" y="2775"/>
                  </a:lnTo>
                  <a:lnTo>
                    <a:pt x="1704" y="2711"/>
                  </a:lnTo>
                  <a:lnTo>
                    <a:pt x="232" y="2711"/>
                  </a:lnTo>
                  <a:lnTo>
                    <a:pt x="198" y="2708"/>
                  </a:lnTo>
                  <a:lnTo>
                    <a:pt x="166" y="2700"/>
                  </a:lnTo>
                  <a:lnTo>
                    <a:pt x="135" y="2687"/>
                  </a:lnTo>
                  <a:lnTo>
                    <a:pt x="106" y="2669"/>
                  </a:lnTo>
                  <a:lnTo>
                    <a:pt x="81" y="2648"/>
                  </a:lnTo>
                  <a:lnTo>
                    <a:pt x="57" y="2622"/>
                  </a:lnTo>
                  <a:lnTo>
                    <a:pt x="38" y="2594"/>
                  </a:lnTo>
                  <a:lnTo>
                    <a:pt x="21" y="2562"/>
                  </a:lnTo>
                  <a:lnTo>
                    <a:pt x="10" y="2529"/>
                  </a:lnTo>
                  <a:lnTo>
                    <a:pt x="3" y="2493"/>
                  </a:lnTo>
                  <a:lnTo>
                    <a:pt x="0" y="2457"/>
                  </a:lnTo>
                  <a:lnTo>
                    <a:pt x="0" y="925"/>
                  </a:lnTo>
                  <a:lnTo>
                    <a:pt x="3" y="891"/>
                  </a:lnTo>
                  <a:lnTo>
                    <a:pt x="10" y="855"/>
                  </a:lnTo>
                  <a:lnTo>
                    <a:pt x="21" y="819"/>
                  </a:lnTo>
                  <a:lnTo>
                    <a:pt x="38" y="784"/>
                  </a:lnTo>
                  <a:lnTo>
                    <a:pt x="57" y="751"/>
                  </a:lnTo>
                  <a:lnTo>
                    <a:pt x="80" y="719"/>
                  </a:lnTo>
                  <a:lnTo>
                    <a:pt x="105" y="692"/>
                  </a:lnTo>
                  <a:lnTo>
                    <a:pt x="133" y="668"/>
                  </a:lnTo>
                  <a:lnTo>
                    <a:pt x="163" y="648"/>
                  </a:lnTo>
                  <a:lnTo>
                    <a:pt x="1261" y="29"/>
                  </a:lnTo>
                  <a:lnTo>
                    <a:pt x="1290" y="16"/>
                  </a:lnTo>
                  <a:lnTo>
                    <a:pt x="1320" y="7"/>
                  </a:lnTo>
                  <a:lnTo>
                    <a:pt x="1354" y="1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666666"/>
                </a:solidFill>
              </a:endParaRPr>
            </a:p>
          </p:txBody>
        </p:sp>
        <p:sp>
          <p:nvSpPr>
            <p:cNvPr id="71" name="Freeform 16"/>
            <p:cNvSpPr>
              <a:spLocks noEditPoints="1"/>
            </p:cNvSpPr>
            <p:nvPr/>
          </p:nvSpPr>
          <p:spPr bwMode="auto">
            <a:xfrm>
              <a:off x="3819339" y="2763313"/>
              <a:ext cx="518617" cy="542242"/>
            </a:xfrm>
            <a:custGeom>
              <a:avLst/>
              <a:gdLst>
                <a:gd name="T0" fmla="*/ 2296 w 3231"/>
                <a:gd name="T1" fmla="*/ 2400 h 3373"/>
                <a:gd name="T2" fmla="*/ 2211 w 3231"/>
                <a:gd name="T3" fmla="*/ 2715 h 3373"/>
                <a:gd name="T4" fmla="*/ 2755 w 3231"/>
                <a:gd name="T5" fmla="*/ 2642 h 3373"/>
                <a:gd name="T6" fmla="*/ 2450 w 3231"/>
                <a:gd name="T7" fmla="*/ 3033 h 3373"/>
                <a:gd name="T8" fmla="*/ 2781 w 3231"/>
                <a:gd name="T9" fmla="*/ 2835 h 3373"/>
                <a:gd name="T10" fmla="*/ 2368 w 3231"/>
                <a:gd name="T11" fmla="*/ 2754 h 3373"/>
                <a:gd name="T12" fmla="*/ 2325 w 3231"/>
                <a:gd name="T13" fmla="*/ 2683 h 3373"/>
                <a:gd name="T14" fmla="*/ 2533 w 3231"/>
                <a:gd name="T15" fmla="*/ 2304 h 3373"/>
                <a:gd name="T16" fmla="*/ 2674 w 3231"/>
                <a:gd name="T17" fmla="*/ 2288 h 3373"/>
                <a:gd name="T18" fmla="*/ 2908 w 3231"/>
                <a:gd name="T19" fmla="*/ 2377 h 3373"/>
                <a:gd name="T20" fmla="*/ 2914 w 3231"/>
                <a:gd name="T21" fmla="*/ 2397 h 3373"/>
                <a:gd name="T22" fmla="*/ 2895 w 3231"/>
                <a:gd name="T23" fmla="*/ 2787 h 3373"/>
                <a:gd name="T24" fmla="*/ 2584 w 3231"/>
                <a:gd name="T25" fmla="*/ 3128 h 3373"/>
                <a:gd name="T26" fmla="*/ 2279 w 3231"/>
                <a:gd name="T27" fmla="*/ 3003 h 3373"/>
                <a:gd name="T28" fmla="*/ 2116 w 3231"/>
                <a:gd name="T29" fmla="*/ 2642 h 3373"/>
                <a:gd name="T30" fmla="*/ 2164 w 3231"/>
                <a:gd name="T31" fmla="*/ 2341 h 3373"/>
                <a:gd name="T32" fmla="*/ 2430 w 3231"/>
                <a:gd name="T33" fmla="*/ 2253 h 3373"/>
                <a:gd name="T34" fmla="*/ 2333 w 3231"/>
                <a:gd name="T35" fmla="*/ 2063 h 3373"/>
                <a:gd name="T36" fmla="*/ 1921 w 3231"/>
                <a:gd name="T37" fmla="*/ 2475 h 3373"/>
                <a:gd name="T38" fmla="*/ 2035 w 3231"/>
                <a:gd name="T39" fmla="*/ 3061 h 3373"/>
                <a:gd name="T40" fmla="*/ 2583 w 3231"/>
                <a:gd name="T41" fmla="*/ 3286 h 3373"/>
                <a:gd name="T42" fmla="*/ 3071 w 3231"/>
                <a:gd name="T43" fmla="*/ 2961 h 3373"/>
                <a:gd name="T44" fmla="*/ 3071 w 3231"/>
                <a:gd name="T45" fmla="*/ 2363 h 3373"/>
                <a:gd name="T46" fmla="*/ 2583 w 3231"/>
                <a:gd name="T47" fmla="*/ 2038 h 3373"/>
                <a:gd name="T48" fmla="*/ 630 w 3231"/>
                <a:gd name="T49" fmla="*/ 3026 h 3373"/>
                <a:gd name="T50" fmla="*/ 1904 w 3231"/>
                <a:gd name="T51" fmla="*/ 3017 h 3373"/>
                <a:gd name="T52" fmla="*/ 1850 w 3231"/>
                <a:gd name="T53" fmla="*/ 2420 h 3373"/>
                <a:gd name="T54" fmla="*/ 1294 w 3231"/>
                <a:gd name="T55" fmla="*/ 2232 h 3373"/>
                <a:gd name="T56" fmla="*/ 1215 w 3231"/>
                <a:gd name="T57" fmla="*/ 2698 h 3373"/>
                <a:gd name="T58" fmla="*/ 1329 w 3231"/>
                <a:gd name="T59" fmla="*/ 2125 h 3373"/>
                <a:gd name="T60" fmla="*/ 2275 w 3231"/>
                <a:gd name="T61" fmla="*/ 1994 h 3373"/>
                <a:gd name="T62" fmla="*/ 2647 w 3231"/>
                <a:gd name="T63" fmla="*/ 1441 h 3373"/>
                <a:gd name="T64" fmla="*/ 1042 w 3231"/>
                <a:gd name="T65" fmla="*/ 537 h 3373"/>
                <a:gd name="T66" fmla="*/ 838 w 3231"/>
                <a:gd name="T67" fmla="*/ 653 h 3373"/>
                <a:gd name="T68" fmla="*/ 615 w 3231"/>
                <a:gd name="T69" fmla="*/ 915 h 3373"/>
                <a:gd name="T70" fmla="*/ 513 w 3231"/>
                <a:gd name="T71" fmla="*/ 1028 h 3373"/>
                <a:gd name="T72" fmla="*/ 709 w 3231"/>
                <a:gd name="T73" fmla="*/ 640 h 3373"/>
                <a:gd name="T74" fmla="*/ 999 w 3231"/>
                <a:gd name="T75" fmla="*/ 513 h 3373"/>
                <a:gd name="T76" fmla="*/ 3157 w 3231"/>
                <a:gd name="T77" fmla="*/ 1832 h 3373"/>
                <a:gd name="T78" fmla="*/ 2730 w 3231"/>
                <a:gd name="T79" fmla="*/ 1982 h 3373"/>
                <a:gd name="T80" fmla="*/ 3181 w 3231"/>
                <a:gd name="T81" fmla="*/ 2404 h 3373"/>
                <a:gd name="T82" fmla="*/ 3122 w 3231"/>
                <a:gd name="T83" fmla="*/ 3039 h 3373"/>
                <a:gd name="T84" fmla="*/ 2588 w 3231"/>
                <a:gd name="T85" fmla="*/ 3370 h 3373"/>
                <a:gd name="T86" fmla="*/ 721 w 3231"/>
                <a:gd name="T87" fmla="*/ 3200 h 3373"/>
                <a:gd name="T88" fmla="*/ 547 w 3231"/>
                <a:gd name="T89" fmla="*/ 1518 h 3373"/>
                <a:gd name="T90" fmla="*/ 124 w 3231"/>
                <a:gd name="T91" fmla="*/ 1807 h 3373"/>
                <a:gd name="T92" fmla="*/ 969 w 3231"/>
                <a:gd name="T93" fmla="*/ 264 h 3373"/>
                <a:gd name="T94" fmla="*/ 872 w 3231"/>
                <a:gd name="T95" fmla="*/ 358 h 3373"/>
                <a:gd name="T96" fmla="*/ 671 w 3231"/>
                <a:gd name="T97" fmla="*/ 444 h 3373"/>
                <a:gd name="T98" fmla="*/ 366 w 3231"/>
                <a:gd name="T99" fmla="*/ 835 h 3373"/>
                <a:gd name="T100" fmla="*/ 261 w 3231"/>
                <a:gd name="T101" fmla="*/ 966 h 3373"/>
                <a:gd name="T102" fmla="*/ 494 w 3231"/>
                <a:gd name="T103" fmla="*/ 476 h 3373"/>
                <a:gd name="T104" fmla="*/ 816 w 3231"/>
                <a:gd name="T105" fmla="*/ 286 h 3373"/>
                <a:gd name="T106" fmla="*/ 931 w 3231"/>
                <a:gd name="T107" fmla="*/ 63 h 3373"/>
                <a:gd name="T108" fmla="*/ 478 w 3231"/>
                <a:gd name="T109" fmla="*/ 238 h 3373"/>
                <a:gd name="T110" fmla="*/ 230 w 3231"/>
                <a:gd name="T111" fmla="*/ 495 h 3373"/>
                <a:gd name="T112" fmla="*/ 99 w 3231"/>
                <a:gd name="T113" fmla="*/ 805 h 3373"/>
                <a:gd name="T114" fmla="*/ 6 w 3231"/>
                <a:gd name="T115" fmla="*/ 923 h 3373"/>
                <a:gd name="T116" fmla="*/ 217 w 3231"/>
                <a:gd name="T117" fmla="*/ 367 h 3373"/>
                <a:gd name="T118" fmla="*/ 821 w 3231"/>
                <a:gd name="T119" fmla="*/ 10 h 3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1" h="3373">
                  <a:moveTo>
                    <a:pt x="2520" y="2297"/>
                  </a:moveTo>
                  <a:lnTo>
                    <a:pt x="2508" y="2303"/>
                  </a:lnTo>
                  <a:lnTo>
                    <a:pt x="2495" y="2311"/>
                  </a:lnTo>
                  <a:lnTo>
                    <a:pt x="2475" y="2324"/>
                  </a:lnTo>
                  <a:lnTo>
                    <a:pt x="2454" y="2337"/>
                  </a:lnTo>
                  <a:lnTo>
                    <a:pt x="2429" y="2350"/>
                  </a:lnTo>
                  <a:lnTo>
                    <a:pt x="2401" y="2365"/>
                  </a:lnTo>
                  <a:lnTo>
                    <a:pt x="2369" y="2377"/>
                  </a:lnTo>
                  <a:lnTo>
                    <a:pt x="2335" y="2390"/>
                  </a:lnTo>
                  <a:lnTo>
                    <a:pt x="2296" y="2400"/>
                  </a:lnTo>
                  <a:lnTo>
                    <a:pt x="2254" y="2407"/>
                  </a:lnTo>
                  <a:lnTo>
                    <a:pt x="2206" y="2413"/>
                  </a:lnTo>
                  <a:lnTo>
                    <a:pt x="2203" y="2440"/>
                  </a:lnTo>
                  <a:lnTo>
                    <a:pt x="2201" y="2472"/>
                  </a:lnTo>
                  <a:lnTo>
                    <a:pt x="2198" y="2507"/>
                  </a:lnTo>
                  <a:lnTo>
                    <a:pt x="2197" y="2546"/>
                  </a:lnTo>
                  <a:lnTo>
                    <a:pt x="2197" y="2586"/>
                  </a:lnTo>
                  <a:lnTo>
                    <a:pt x="2199" y="2630"/>
                  </a:lnTo>
                  <a:lnTo>
                    <a:pt x="2204" y="2673"/>
                  </a:lnTo>
                  <a:lnTo>
                    <a:pt x="2211" y="2715"/>
                  </a:lnTo>
                  <a:lnTo>
                    <a:pt x="2224" y="2759"/>
                  </a:lnTo>
                  <a:lnTo>
                    <a:pt x="2239" y="2799"/>
                  </a:lnTo>
                  <a:lnTo>
                    <a:pt x="2255" y="2829"/>
                  </a:lnTo>
                  <a:lnTo>
                    <a:pt x="2274" y="2860"/>
                  </a:lnTo>
                  <a:lnTo>
                    <a:pt x="2295" y="2890"/>
                  </a:lnTo>
                  <a:lnTo>
                    <a:pt x="2705" y="2639"/>
                  </a:lnTo>
                  <a:lnTo>
                    <a:pt x="2717" y="2634"/>
                  </a:lnTo>
                  <a:lnTo>
                    <a:pt x="2731" y="2633"/>
                  </a:lnTo>
                  <a:lnTo>
                    <a:pt x="2743" y="2636"/>
                  </a:lnTo>
                  <a:lnTo>
                    <a:pt x="2755" y="2642"/>
                  </a:lnTo>
                  <a:lnTo>
                    <a:pt x="2763" y="2652"/>
                  </a:lnTo>
                  <a:lnTo>
                    <a:pt x="2768" y="2665"/>
                  </a:lnTo>
                  <a:lnTo>
                    <a:pt x="2769" y="2678"/>
                  </a:lnTo>
                  <a:lnTo>
                    <a:pt x="2766" y="2691"/>
                  </a:lnTo>
                  <a:lnTo>
                    <a:pt x="2760" y="2701"/>
                  </a:lnTo>
                  <a:lnTo>
                    <a:pt x="2749" y="2710"/>
                  </a:lnTo>
                  <a:lnTo>
                    <a:pt x="2349" y="2954"/>
                  </a:lnTo>
                  <a:lnTo>
                    <a:pt x="2382" y="2985"/>
                  </a:lnTo>
                  <a:lnTo>
                    <a:pt x="2416" y="3011"/>
                  </a:lnTo>
                  <a:lnTo>
                    <a:pt x="2450" y="3033"/>
                  </a:lnTo>
                  <a:lnTo>
                    <a:pt x="2486" y="3049"/>
                  </a:lnTo>
                  <a:lnTo>
                    <a:pt x="2521" y="3061"/>
                  </a:lnTo>
                  <a:lnTo>
                    <a:pt x="2560" y="3048"/>
                  </a:lnTo>
                  <a:lnTo>
                    <a:pt x="2598" y="3029"/>
                  </a:lnTo>
                  <a:lnTo>
                    <a:pt x="2634" y="3004"/>
                  </a:lnTo>
                  <a:lnTo>
                    <a:pt x="2669" y="2975"/>
                  </a:lnTo>
                  <a:lnTo>
                    <a:pt x="2702" y="2943"/>
                  </a:lnTo>
                  <a:lnTo>
                    <a:pt x="2732" y="2908"/>
                  </a:lnTo>
                  <a:lnTo>
                    <a:pt x="2759" y="2872"/>
                  </a:lnTo>
                  <a:lnTo>
                    <a:pt x="2781" y="2835"/>
                  </a:lnTo>
                  <a:lnTo>
                    <a:pt x="2801" y="2799"/>
                  </a:lnTo>
                  <a:lnTo>
                    <a:pt x="2816" y="2758"/>
                  </a:lnTo>
                  <a:lnTo>
                    <a:pt x="2829" y="2715"/>
                  </a:lnTo>
                  <a:lnTo>
                    <a:pt x="2836" y="2671"/>
                  </a:lnTo>
                  <a:lnTo>
                    <a:pt x="2841" y="2628"/>
                  </a:lnTo>
                  <a:lnTo>
                    <a:pt x="2843" y="2585"/>
                  </a:lnTo>
                  <a:lnTo>
                    <a:pt x="2843" y="2544"/>
                  </a:lnTo>
                  <a:lnTo>
                    <a:pt x="2841" y="2505"/>
                  </a:lnTo>
                  <a:lnTo>
                    <a:pt x="2838" y="2469"/>
                  </a:lnTo>
                  <a:lnTo>
                    <a:pt x="2368" y="2754"/>
                  </a:lnTo>
                  <a:lnTo>
                    <a:pt x="2357" y="2759"/>
                  </a:lnTo>
                  <a:lnTo>
                    <a:pt x="2346" y="2761"/>
                  </a:lnTo>
                  <a:lnTo>
                    <a:pt x="2332" y="2758"/>
                  </a:lnTo>
                  <a:lnTo>
                    <a:pt x="2320" y="2751"/>
                  </a:lnTo>
                  <a:lnTo>
                    <a:pt x="2310" y="2740"/>
                  </a:lnTo>
                  <a:lnTo>
                    <a:pt x="2305" y="2728"/>
                  </a:lnTo>
                  <a:lnTo>
                    <a:pt x="2304" y="2715"/>
                  </a:lnTo>
                  <a:lnTo>
                    <a:pt x="2307" y="2703"/>
                  </a:lnTo>
                  <a:lnTo>
                    <a:pt x="2314" y="2692"/>
                  </a:lnTo>
                  <a:lnTo>
                    <a:pt x="2325" y="2683"/>
                  </a:lnTo>
                  <a:lnTo>
                    <a:pt x="2780" y="2406"/>
                  </a:lnTo>
                  <a:lnTo>
                    <a:pt x="2739" y="2398"/>
                  </a:lnTo>
                  <a:lnTo>
                    <a:pt x="2701" y="2387"/>
                  </a:lnTo>
                  <a:lnTo>
                    <a:pt x="2668" y="2376"/>
                  </a:lnTo>
                  <a:lnTo>
                    <a:pt x="2637" y="2364"/>
                  </a:lnTo>
                  <a:lnTo>
                    <a:pt x="2610" y="2350"/>
                  </a:lnTo>
                  <a:lnTo>
                    <a:pt x="2587" y="2337"/>
                  </a:lnTo>
                  <a:lnTo>
                    <a:pt x="2566" y="2325"/>
                  </a:lnTo>
                  <a:lnTo>
                    <a:pt x="2548" y="2313"/>
                  </a:lnTo>
                  <a:lnTo>
                    <a:pt x="2533" y="2304"/>
                  </a:lnTo>
                  <a:lnTo>
                    <a:pt x="2520" y="2297"/>
                  </a:lnTo>
                  <a:close/>
                  <a:moveTo>
                    <a:pt x="2520" y="2213"/>
                  </a:moveTo>
                  <a:lnTo>
                    <a:pt x="2539" y="2215"/>
                  </a:lnTo>
                  <a:lnTo>
                    <a:pt x="2557" y="2221"/>
                  </a:lnTo>
                  <a:lnTo>
                    <a:pt x="2573" y="2231"/>
                  </a:lnTo>
                  <a:lnTo>
                    <a:pt x="2593" y="2243"/>
                  </a:lnTo>
                  <a:lnTo>
                    <a:pt x="2609" y="2253"/>
                  </a:lnTo>
                  <a:lnTo>
                    <a:pt x="2629" y="2265"/>
                  </a:lnTo>
                  <a:lnTo>
                    <a:pt x="2650" y="2276"/>
                  </a:lnTo>
                  <a:lnTo>
                    <a:pt x="2674" y="2288"/>
                  </a:lnTo>
                  <a:lnTo>
                    <a:pt x="2701" y="2299"/>
                  </a:lnTo>
                  <a:lnTo>
                    <a:pt x="2730" y="2309"/>
                  </a:lnTo>
                  <a:lnTo>
                    <a:pt x="2763" y="2318"/>
                  </a:lnTo>
                  <a:lnTo>
                    <a:pt x="2800" y="2325"/>
                  </a:lnTo>
                  <a:lnTo>
                    <a:pt x="2840" y="2330"/>
                  </a:lnTo>
                  <a:lnTo>
                    <a:pt x="2862" y="2334"/>
                  </a:lnTo>
                  <a:lnTo>
                    <a:pt x="2880" y="2344"/>
                  </a:lnTo>
                  <a:lnTo>
                    <a:pt x="2896" y="2359"/>
                  </a:lnTo>
                  <a:lnTo>
                    <a:pt x="2907" y="2377"/>
                  </a:lnTo>
                  <a:lnTo>
                    <a:pt x="2908" y="2377"/>
                  </a:lnTo>
                  <a:lnTo>
                    <a:pt x="2908" y="2377"/>
                  </a:lnTo>
                  <a:lnTo>
                    <a:pt x="2909" y="2379"/>
                  </a:lnTo>
                  <a:lnTo>
                    <a:pt x="2909" y="2380"/>
                  </a:lnTo>
                  <a:lnTo>
                    <a:pt x="2911" y="2383"/>
                  </a:lnTo>
                  <a:lnTo>
                    <a:pt x="2912" y="2386"/>
                  </a:lnTo>
                  <a:lnTo>
                    <a:pt x="2912" y="2386"/>
                  </a:lnTo>
                  <a:lnTo>
                    <a:pt x="2912" y="2386"/>
                  </a:lnTo>
                  <a:lnTo>
                    <a:pt x="2913" y="2393"/>
                  </a:lnTo>
                  <a:lnTo>
                    <a:pt x="2914" y="2394"/>
                  </a:lnTo>
                  <a:lnTo>
                    <a:pt x="2914" y="2397"/>
                  </a:lnTo>
                  <a:lnTo>
                    <a:pt x="2915" y="2401"/>
                  </a:lnTo>
                  <a:lnTo>
                    <a:pt x="2919" y="2432"/>
                  </a:lnTo>
                  <a:lnTo>
                    <a:pt x="2923" y="2467"/>
                  </a:lnTo>
                  <a:lnTo>
                    <a:pt x="2925" y="2506"/>
                  </a:lnTo>
                  <a:lnTo>
                    <a:pt x="2927" y="2549"/>
                  </a:lnTo>
                  <a:lnTo>
                    <a:pt x="2927" y="2595"/>
                  </a:lnTo>
                  <a:lnTo>
                    <a:pt x="2924" y="2642"/>
                  </a:lnTo>
                  <a:lnTo>
                    <a:pt x="2919" y="2691"/>
                  </a:lnTo>
                  <a:lnTo>
                    <a:pt x="2909" y="2739"/>
                  </a:lnTo>
                  <a:lnTo>
                    <a:pt x="2895" y="2787"/>
                  </a:lnTo>
                  <a:lnTo>
                    <a:pt x="2876" y="2834"/>
                  </a:lnTo>
                  <a:lnTo>
                    <a:pt x="2858" y="2871"/>
                  </a:lnTo>
                  <a:lnTo>
                    <a:pt x="2834" y="2909"/>
                  </a:lnTo>
                  <a:lnTo>
                    <a:pt x="2807" y="2947"/>
                  </a:lnTo>
                  <a:lnTo>
                    <a:pt x="2777" y="2984"/>
                  </a:lnTo>
                  <a:lnTo>
                    <a:pt x="2744" y="3019"/>
                  </a:lnTo>
                  <a:lnTo>
                    <a:pt x="2707" y="3052"/>
                  </a:lnTo>
                  <a:lnTo>
                    <a:pt x="2669" y="3082"/>
                  </a:lnTo>
                  <a:lnTo>
                    <a:pt x="2628" y="3107"/>
                  </a:lnTo>
                  <a:lnTo>
                    <a:pt x="2584" y="3128"/>
                  </a:lnTo>
                  <a:lnTo>
                    <a:pt x="2540" y="3142"/>
                  </a:lnTo>
                  <a:lnTo>
                    <a:pt x="2520" y="3144"/>
                  </a:lnTo>
                  <a:lnTo>
                    <a:pt x="2500" y="3142"/>
                  </a:lnTo>
                  <a:lnTo>
                    <a:pt x="2461" y="3130"/>
                  </a:lnTo>
                  <a:lnTo>
                    <a:pt x="2424" y="3113"/>
                  </a:lnTo>
                  <a:lnTo>
                    <a:pt x="2389" y="3094"/>
                  </a:lnTo>
                  <a:lnTo>
                    <a:pt x="2357" y="3072"/>
                  </a:lnTo>
                  <a:lnTo>
                    <a:pt x="2328" y="3049"/>
                  </a:lnTo>
                  <a:lnTo>
                    <a:pt x="2302" y="3026"/>
                  </a:lnTo>
                  <a:lnTo>
                    <a:pt x="2279" y="3003"/>
                  </a:lnTo>
                  <a:lnTo>
                    <a:pt x="2260" y="2980"/>
                  </a:lnTo>
                  <a:lnTo>
                    <a:pt x="2243" y="2961"/>
                  </a:lnTo>
                  <a:lnTo>
                    <a:pt x="2243" y="2961"/>
                  </a:lnTo>
                  <a:lnTo>
                    <a:pt x="2212" y="2919"/>
                  </a:lnTo>
                  <a:lnTo>
                    <a:pt x="2186" y="2877"/>
                  </a:lnTo>
                  <a:lnTo>
                    <a:pt x="2164" y="2834"/>
                  </a:lnTo>
                  <a:lnTo>
                    <a:pt x="2144" y="2787"/>
                  </a:lnTo>
                  <a:lnTo>
                    <a:pt x="2131" y="2739"/>
                  </a:lnTo>
                  <a:lnTo>
                    <a:pt x="2122" y="2690"/>
                  </a:lnTo>
                  <a:lnTo>
                    <a:pt x="2116" y="2642"/>
                  </a:lnTo>
                  <a:lnTo>
                    <a:pt x="2113" y="2595"/>
                  </a:lnTo>
                  <a:lnTo>
                    <a:pt x="2113" y="2549"/>
                  </a:lnTo>
                  <a:lnTo>
                    <a:pt x="2114" y="2506"/>
                  </a:lnTo>
                  <a:lnTo>
                    <a:pt x="2117" y="2467"/>
                  </a:lnTo>
                  <a:lnTo>
                    <a:pt x="2121" y="2432"/>
                  </a:lnTo>
                  <a:lnTo>
                    <a:pt x="2125" y="2402"/>
                  </a:lnTo>
                  <a:lnTo>
                    <a:pt x="2129" y="2383"/>
                  </a:lnTo>
                  <a:lnTo>
                    <a:pt x="2137" y="2367"/>
                  </a:lnTo>
                  <a:lnTo>
                    <a:pt x="2148" y="2352"/>
                  </a:lnTo>
                  <a:lnTo>
                    <a:pt x="2164" y="2341"/>
                  </a:lnTo>
                  <a:lnTo>
                    <a:pt x="2180" y="2333"/>
                  </a:lnTo>
                  <a:lnTo>
                    <a:pt x="2200" y="2330"/>
                  </a:lnTo>
                  <a:lnTo>
                    <a:pt x="2240" y="2325"/>
                  </a:lnTo>
                  <a:lnTo>
                    <a:pt x="2276" y="2318"/>
                  </a:lnTo>
                  <a:lnTo>
                    <a:pt x="2309" y="2309"/>
                  </a:lnTo>
                  <a:lnTo>
                    <a:pt x="2339" y="2299"/>
                  </a:lnTo>
                  <a:lnTo>
                    <a:pt x="2366" y="2288"/>
                  </a:lnTo>
                  <a:lnTo>
                    <a:pt x="2390" y="2277"/>
                  </a:lnTo>
                  <a:lnTo>
                    <a:pt x="2411" y="2265"/>
                  </a:lnTo>
                  <a:lnTo>
                    <a:pt x="2430" y="2253"/>
                  </a:lnTo>
                  <a:lnTo>
                    <a:pt x="2447" y="2243"/>
                  </a:lnTo>
                  <a:lnTo>
                    <a:pt x="2462" y="2234"/>
                  </a:lnTo>
                  <a:lnTo>
                    <a:pt x="2473" y="2227"/>
                  </a:lnTo>
                  <a:lnTo>
                    <a:pt x="2483" y="2221"/>
                  </a:lnTo>
                  <a:lnTo>
                    <a:pt x="2501" y="2215"/>
                  </a:lnTo>
                  <a:lnTo>
                    <a:pt x="2520" y="2213"/>
                  </a:lnTo>
                  <a:close/>
                  <a:moveTo>
                    <a:pt x="2520" y="2035"/>
                  </a:moveTo>
                  <a:lnTo>
                    <a:pt x="2456" y="2038"/>
                  </a:lnTo>
                  <a:lnTo>
                    <a:pt x="2393" y="2047"/>
                  </a:lnTo>
                  <a:lnTo>
                    <a:pt x="2333" y="2063"/>
                  </a:lnTo>
                  <a:lnTo>
                    <a:pt x="2275" y="2084"/>
                  </a:lnTo>
                  <a:lnTo>
                    <a:pt x="2221" y="2110"/>
                  </a:lnTo>
                  <a:lnTo>
                    <a:pt x="2169" y="2142"/>
                  </a:lnTo>
                  <a:lnTo>
                    <a:pt x="2121" y="2178"/>
                  </a:lnTo>
                  <a:lnTo>
                    <a:pt x="2076" y="2218"/>
                  </a:lnTo>
                  <a:lnTo>
                    <a:pt x="2035" y="2263"/>
                  </a:lnTo>
                  <a:lnTo>
                    <a:pt x="1999" y="2311"/>
                  </a:lnTo>
                  <a:lnTo>
                    <a:pt x="1968" y="2363"/>
                  </a:lnTo>
                  <a:lnTo>
                    <a:pt x="1941" y="2418"/>
                  </a:lnTo>
                  <a:lnTo>
                    <a:pt x="1921" y="2475"/>
                  </a:lnTo>
                  <a:lnTo>
                    <a:pt x="1905" y="2536"/>
                  </a:lnTo>
                  <a:lnTo>
                    <a:pt x="1895" y="2598"/>
                  </a:lnTo>
                  <a:lnTo>
                    <a:pt x="1892" y="2662"/>
                  </a:lnTo>
                  <a:lnTo>
                    <a:pt x="1895" y="2726"/>
                  </a:lnTo>
                  <a:lnTo>
                    <a:pt x="1905" y="2788"/>
                  </a:lnTo>
                  <a:lnTo>
                    <a:pt x="1921" y="2848"/>
                  </a:lnTo>
                  <a:lnTo>
                    <a:pt x="1941" y="2906"/>
                  </a:lnTo>
                  <a:lnTo>
                    <a:pt x="1968" y="2961"/>
                  </a:lnTo>
                  <a:lnTo>
                    <a:pt x="1999" y="3012"/>
                  </a:lnTo>
                  <a:lnTo>
                    <a:pt x="2035" y="3061"/>
                  </a:lnTo>
                  <a:lnTo>
                    <a:pt x="2076" y="3105"/>
                  </a:lnTo>
                  <a:lnTo>
                    <a:pt x="2121" y="3146"/>
                  </a:lnTo>
                  <a:lnTo>
                    <a:pt x="2169" y="3182"/>
                  </a:lnTo>
                  <a:lnTo>
                    <a:pt x="2221" y="3213"/>
                  </a:lnTo>
                  <a:lnTo>
                    <a:pt x="2275" y="3240"/>
                  </a:lnTo>
                  <a:lnTo>
                    <a:pt x="2333" y="3261"/>
                  </a:lnTo>
                  <a:lnTo>
                    <a:pt x="2393" y="3276"/>
                  </a:lnTo>
                  <a:lnTo>
                    <a:pt x="2456" y="3286"/>
                  </a:lnTo>
                  <a:lnTo>
                    <a:pt x="2520" y="3289"/>
                  </a:lnTo>
                  <a:lnTo>
                    <a:pt x="2583" y="3286"/>
                  </a:lnTo>
                  <a:lnTo>
                    <a:pt x="2645" y="3276"/>
                  </a:lnTo>
                  <a:lnTo>
                    <a:pt x="2706" y="3261"/>
                  </a:lnTo>
                  <a:lnTo>
                    <a:pt x="2763" y="3240"/>
                  </a:lnTo>
                  <a:lnTo>
                    <a:pt x="2819" y="3213"/>
                  </a:lnTo>
                  <a:lnTo>
                    <a:pt x="2870" y="3182"/>
                  </a:lnTo>
                  <a:lnTo>
                    <a:pt x="2919" y="3146"/>
                  </a:lnTo>
                  <a:lnTo>
                    <a:pt x="2963" y="3105"/>
                  </a:lnTo>
                  <a:lnTo>
                    <a:pt x="3003" y="3061"/>
                  </a:lnTo>
                  <a:lnTo>
                    <a:pt x="3039" y="3012"/>
                  </a:lnTo>
                  <a:lnTo>
                    <a:pt x="3071" y="2961"/>
                  </a:lnTo>
                  <a:lnTo>
                    <a:pt x="3097" y="2906"/>
                  </a:lnTo>
                  <a:lnTo>
                    <a:pt x="3119" y="2848"/>
                  </a:lnTo>
                  <a:lnTo>
                    <a:pt x="3134" y="2788"/>
                  </a:lnTo>
                  <a:lnTo>
                    <a:pt x="3143" y="2726"/>
                  </a:lnTo>
                  <a:lnTo>
                    <a:pt x="3146" y="2662"/>
                  </a:lnTo>
                  <a:lnTo>
                    <a:pt x="3143" y="2598"/>
                  </a:lnTo>
                  <a:lnTo>
                    <a:pt x="3134" y="2536"/>
                  </a:lnTo>
                  <a:lnTo>
                    <a:pt x="3119" y="2475"/>
                  </a:lnTo>
                  <a:lnTo>
                    <a:pt x="3097" y="2418"/>
                  </a:lnTo>
                  <a:lnTo>
                    <a:pt x="3071" y="2363"/>
                  </a:lnTo>
                  <a:lnTo>
                    <a:pt x="3039" y="2311"/>
                  </a:lnTo>
                  <a:lnTo>
                    <a:pt x="3003" y="2263"/>
                  </a:lnTo>
                  <a:lnTo>
                    <a:pt x="2963" y="2218"/>
                  </a:lnTo>
                  <a:lnTo>
                    <a:pt x="2919" y="2178"/>
                  </a:lnTo>
                  <a:lnTo>
                    <a:pt x="2870" y="2142"/>
                  </a:lnTo>
                  <a:lnTo>
                    <a:pt x="2819" y="2110"/>
                  </a:lnTo>
                  <a:lnTo>
                    <a:pt x="2763" y="2084"/>
                  </a:lnTo>
                  <a:lnTo>
                    <a:pt x="2706" y="2063"/>
                  </a:lnTo>
                  <a:lnTo>
                    <a:pt x="2645" y="2047"/>
                  </a:lnTo>
                  <a:lnTo>
                    <a:pt x="2583" y="2038"/>
                  </a:lnTo>
                  <a:lnTo>
                    <a:pt x="2520" y="2035"/>
                  </a:lnTo>
                  <a:close/>
                  <a:moveTo>
                    <a:pt x="1638" y="534"/>
                  </a:moveTo>
                  <a:lnTo>
                    <a:pt x="1613" y="536"/>
                  </a:lnTo>
                  <a:lnTo>
                    <a:pt x="1590" y="543"/>
                  </a:lnTo>
                  <a:lnTo>
                    <a:pt x="1568" y="554"/>
                  </a:lnTo>
                  <a:lnTo>
                    <a:pt x="1548" y="570"/>
                  </a:lnTo>
                  <a:lnTo>
                    <a:pt x="630" y="1439"/>
                  </a:lnTo>
                  <a:lnTo>
                    <a:pt x="631" y="1441"/>
                  </a:lnTo>
                  <a:lnTo>
                    <a:pt x="631" y="1443"/>
                  </a:lnTo>
                  <a:lnTo>
                    <a:pt x="630" y="3026"/>
                  </a:lnTo>
                  <a:lnTo>
                    <a:pt x="633" y="3046"/>
                  </a:lnTo>
                  <a:lnTo>
                    <a:pt x="639" y="3065"/>
                  </a:lnTo>
                  <a:lnTo>
                    <a:pt x="650" y="3082"/>
                  </a:lnTo>
                  <a:lnTo>
                    <a:pt x="664" y="3096"/>
                  </a:lnTo>
                  <a:lnTo>
                    <a:pt x="680" y="3107"/>
                  </a:lnTo>
                  <a:lnTo>
                    <a:pt x="700" y="3113"/>
                  </a:lnTo>
                  <a:lnTo>
                    <a:pt x="721" y="3116"/>
                  </a:lnTo>
                  <a:lnTo>
                    <a:pt x="1972" y="3116"/>
                  </a:lnTo>
                  <a:lnTo>
                    <a:pt x="1936" y="3068"/>
                  </a:lnTo>
                  <a:lnTo>
                    <a:pt x="1904" y="3017"/>
                  </a:lnTo>
                  <a:lnTo>
                    <a:pt x="1875" y="2964"/>
                  </a:lnTo>
                  <a:lnTo>
                    <a:pt x="1852" y="2907"/>
                  </a:lnTo>
                  <a:lnTo>
                    <a:pt x="1833" y="2849"/>
                  </a:lnTo>
                  <a:lnTo>
                    <a:pt x="1820" y="2788"/>
                  </a:lnTo>
                  <a:lnTo>
                    <a:pt x="1811" y="2726"/>
                  </a:lnTo>
                  <a:lnTo>
                    <a:pt x="1808" y="2662"/>
                  </a:lnTo>
                  <a:lnTo>
                    <a:pt x="1811" y="2599"/>
                  </a:lnTo>
                  <a:lnTo>
                    <a:pt x="1820" y="2538"/>
                  </a:lnTo>
                  <a:lnTo>
                    <a:pt x="1832" y="2478"/>
                  </a:lnTo>
                  <a:lnTo>
                    <a:pt x="1850" y="2420"/>
                  </a:lnTo>
                  <a:lnTo>
                    <a:pt x="1873" y="2365"/>
                  </a:lnTo>
                  <a:lnTo>
                    <a:pt x="1901" y="2312"/>
                  </a:lnTo>
                  <a:lnTo>
                    <a:pt x="1932" y="2262"/>
                  </a:lnTo>
                  <a:lnTo>
                    <a:pt x="1967" y="2214"/>
                  </a:lnTo>
                  <a:lnTo>
                    <a:pt x="1958" y="2210"/>
                  </a:lnTo>
                  <a:lnTo>
                    <a:pt x="1947" y="2208"/>
                  </a:lnTo>
                  <a:lnTo>
                    <a:pt x="1329" y="2208"/>
                  </a:lnTo>
                  <a:lnTo>
                    <a:pt x="1314" y="2211"/>
                  </a:lnTo>
                  <a:lnTo>
                    <a:pt x="1302" y="2219"/>
                  </a:lnTo>
                  <a:lnTo>
                    <a:pt x="1294" y="2232"/>
                  </a:lnTo>
                  <a:lnTo>
                    <a:pt x="1292" y="2246"/>
                  </a:lnTo>
                  <a:lnTo>
                    <a:pt x="1292" y="2673"/>
                  </a:lnTo>
                  <a:lnTo>
                    <a:pt x="1289" y="2686"/>
                  </a:lnTo>
                  <a:lnTo>
                    <a:pt x="1283" y="2698"/>
                  </a:lnTo>
                  <a:lnTo>
                    <a:pt x="1274" y="2707"/>
                  </a:lnTo>
                  <a:lnTo>
                    <a:pt x="1263" y="2713"/>
                  </a:lnTo>
                  <a:lnTo>
                    <a:pt x="1249" y="2715"/>
                  </a:lnTo>
                  <a:lnTo>
                    <a:pt x="1236" y="2713"/>
                  </a:lnTo>
                  <a:lnTo>
                    <a:pt x="1225" y="2707"/>
                  </a:lnTo>
                  <a:lnTo>
                    <a:pt x="1215" y="2698"/>
                  </a:lnTo>
                  <a:lnTo>
                    <a:pt x="1209" y="2686"/>
                  </a:lnTo>
                  <a:lnTo>
                    <a:pt x="1207" y="2673"/>
                  </a:lnTo>
                  <a:lnTo>
                    <a:pt x="1207" y="2246"/>
                  </a:lnTo>
                  <a:lnTo>
                    <a:pt x="1211" y="2218"/>
                  </a:lnTo>
                  <a:lnTo>
                    <a:pt x="1220" y="2193"/>
                  </a:lnTo>
                  <a:lnTo>
                    <a:pt x="1234" y="2170"/>
                  </a:lnTo>
                  <a:lnTo>
                    <a:pt x="1253" y="2151"/>
                  </a:lnTo>
                  <a:lnTo>
                    <a:pt x="1275" y="2137"/>
                  </a:lnTo>
                  <a:lnTo>
                    <a:pt x="1301" y="2128"/>
                  </a:lnTo>
                  <a:lnTo>
                    <a:pt x="1329" y="2125"/>
                  </a:lnTo>
                  <a:lnTo>
                    <a:pt x="1947" y="2125"/>
                  </a:lnTo>
                  <a:lnTo>
                    <a:pt x="1968" y="2127"/>
                  </a:lnTo>
                  <a:lnTo>
                    <a:pt x="1988" y="2133"/>
                  </a:lnTo>
                  <a:lnTo>
                    <a:pt x="2006" y="2141"/>
                  </a:lnTo>
                  <a:lnTo>
                    <a:pt x="2024" y="2153"/>
                  </a:lnTo>
                  <a:lnTo>
                    <a:pt x="2068" y="2113"/>
                  </a:lnTo>
                  <a:lnTo>
                    <a:pt x="2115" y="2077"/>
                  </a:lnTo>
                  <a:lnTo>
                    <a:pt x="2166" y="2045"/>
                  </a:lnTo>
                  <a:lnTo>
                    <a:pt x="2220" y="2017"/>
                  </a:lnTo>
                  <a:lnTo>
                    <a:pt x="2275" y="1994"/>
                  </a:lnTo>
                  <a:lnTo>
                    <a:pt x="2334" y="1975"/>
                  </a:lnTo>
                  <a:lnTo>
                    <a:pt x="2394" y="1962"/>
                  </a:lnTo>
                  <a:lnTo>
                    <a:pt x="2456" y="1953"/>
                  </a:lnTo>
                  <a:lnTo>
                    <a:pt x="2520" y="1950"/>
                  </a:lnTo>
                  <a:lnTo>
                    <a:pt x="2562" y="1952"/>
                  </a:lnTo>
                  <a:lnTo>
                    <a:pt x="2604" y="1957"/>
                  </a:lnTo>
                  <a:lnTo>
                    <a:pt x="2646" y="1963"/>
                  </a:lnTo>
                  <a:lnTo>
                    <a:pt x="2646" y="1445"/>
                  </a:lnTo>
                  <a:lnTo>
                    <a:pt x="2646" y="1443"/>
                  </a:lnTo>
                  <a:lnTo>
                    <a:pt x="2647" y="1441"/>
                  </a:lnTo>
                  <a:lnTo>
                    <a:pt x="1730" y="572"/>
                  </a:lnTo>
                  <a:lnTo>
                    <a:pt x="1709" y="556"/>
                  </a:lnTo>
                  <a:lnTo>
                    <a:pt x="1688" y="544"/>
                  </a:lnTo>
                  <a:lnTo>
                    <a:pt x="1663" y="537"/>
                  </a:lnTo>
                  <a:lnTo>
                    <a:pt x="1638" y="534"/>
                  </a:lnTo>
                  <a:close/>
                  <a:moveTo>
                    <a:pt x="999" y="513"/>
                  </a:moveTo>
                  <a:lnTo>
                    <a:pt x="1012" y="514"/>
                  </a:lnTo>
                  <a:lnTo>
                    <a:pt x="1025" y="518"/>
                  </a:lnTo>
                  <a:lnTo>
                    <a:pt x="1035" y="527"/>
                  </a:lnTo>
                  <a:lnTo>
                    <a:pt x="1042" y="537"/>
                  </a:lnTo>
                  <a:lnTo>
                    <a:pt x="1045" y="549"/>
                  </a:lnTo>
                  <a:lnTo>
                    <a:pt x="1045" y="563"/>
                  </a:lnTo>
                  <a:lnTo>
                    <a:pt x="1041" y="575"/>
                  </a:lnTo>
                  <a:lnTo>
                    <a:pt x="1033" y="585"/>
                  </a:lnTo>
                  <a:lnTo>
                    <a:pt x="1023" y="593"/>
                  </a:lnTo>
                  <a:lnTo>
                    <a:pt x="1010" y="597"/>
                  </a:lnTo>
                  <a:lnTo>
                    <a:pt x="965" y="605"/>
                  </a:lnTo>
                  <a:lnTo>
                    <a:pt x="922" y="616"/>
                  </a:lnTo>
                  <a:lnTo>
                    <a:pt x="879" y="633"/>
                  </a:lnTo>
                  <a:lnTo>
                    <a:pt x="838" y="653"/>
                  </a:lnTo>
                  <a:lnTo>
                    <a:pt x="799" y="677"/>
                  </a:lnTo>
                  <a:lnTo>
                    <a:pt x="799" y="677"/>
                  </a:lnTo>
                  <a:lnTo>
                    <a:pt x="798" y="678"/>
                  </a:lnTo>
                  <a:lnTo>
                    <a:pt x="797" y="679"/>
                  </a:lnTo>
                  <a:lnTo>
                    <a:pt x="757" y="711"/>
                  </a:lnTo>
                  <a:lnTo>
                    <a:pt x="720" y="745"/>
                  </a:lnTo>
                  <a:lnTo>
                    <a:pt x="688" y="783"/>
                  </a:lnTo>
                  <a:lnTo>
                    <a:pt x="659" y="826"/>
                  </a:lnTo>
                  <a:lnTo>
                    <a:pt x="635" y="869"/>
                  </a:lnTo>
                  <a:lnTo>
                    <a:pt x="615" y="915"/>
                  </a:lnTo>
                  <a:lnTo>
                    <a:pt x="601" y="964"/>
                  </a:lnTo>
                  <a:lnTo>
                    <a:pt x="592" y="1013"/>
                  </a:lnTo>
                  <a:lnTo>
                    <a:pt x="587" y="1028"/>
                  </a:lnTo>
                  <a:lnTo>
                    <a:pt x="577" y="1039"/>
                  </a:lnTo>
                  <a:lnTo>
                    <a:pt x="565" y="1047"/>
                  </a:lnTo>
                  <a:lnTo>
                    <a:pt x="550" y="1049"/>
                  </a:lnTo>
                  <a:lnTo>
                    <a:pt x="544" y="1049"/>
                  </a:lnTo>
                  <a:lnTo>
                    <a:pt x="532" y="1045"/>
                  </a:lnTo>
                  <a:lnTo>
                    <a:pt x="521" y="1038"/>
                  </a:lnTo>
                  <a:lnTo>
                    <a:pt x="513" y="1028"/>
                  </a:lnTo>
                  <a:lnTo>
                    <a:pt x="509" y="1015"/>
                  </a:lnTo>
                  <a:lnTo>
                    <a:pt x="508" y="1002"/>
                  </a:lnTo>
                  <a:lnTo>
                    <a:pt x="519" y="949"/>
                  </a:lnTo>
                  <a:lnTo>
                    <a:pt x="533" y="899"/>
                  </a:lnTo>
                  <a:lnTo>
                    <a:pt x="552" y="849"/>
                  </a:lnTo>
                  <a:lnTo>
                    <a:pt x="575" y="802"/>
                  </a:lnTo>
                  <a:lnTo>
                    <a:pt x="603" y="758"/>
                  </a:lnTo>
                  <a:lnTo>
                    <a:pt x="635" y="715"/>
                  </a:lnTo>
                  <a:lnTo>
                    <a:pt x="670" y="676"/>
                  </a:lnTo>
                  <a:lnTo>
                    <a:pt x="709" y="640"/>
                  </a:lnTo>
                  <a:lnTo>
                    <a:pt x="753" y="608"/>
                  </a:lnTo>
                  <a:lnTo>
                    <a:pt x="753" y="608"/>
                  </a:lnTo>
                  <a:lnTo>
                    <a:pt x="779" y="591"/>
                  </a:lnTo>
                  <a:lnTo>
                    <a:pt x="806" y="575"/>
                  </a:lnTo>
                  <a:lnTo>
                    <a:pt x="809" y="574"/>
                  </a:lnTo>
                  <a:lnTo>
                    <a:pt x="824" y="567"/>
                  </a:lnTo>
                  <a:lnTo>
                    <a:pt x="837" y="561"/>
                  </a:lnTo>
                  <a:lnTo>
                    <a:pt x="890" y="540"/>
                  </a:lnTo>
                  <a:lnTo>
                    <a:pt x="943" y="524"/>
                  </a:lnTo>
                  <a:lnTo>
                    <a:pt x="999" y="513"/>
                  </a:lnTo>
                  <a:close/>
                  <a:moveTo>
                    <a:pt x="1638" y="449"/>
                  </a:moveTo>
                  <a:lnTo>
                    <a:pt x="1671" y="452"/>
                  </a:lnTo>
                  <a:lnTo>
                    <a:pt x="1704" y="460"/>
                  </a:lnTo>
                  <a:lnTo>
                    <a:pt x="1734" y="473"/>
                  </a:lnTo>
                  <a:lnTo>
                    <a:pt x="1763" y="490"/>
                  </a:lnTo>
                  <a:lnTo>
                    <a:pt x="1788" y="512"/>
                  </a:lnTo>
                  <a:lnTo>
                    <a:pt x="3144" y="1797"/>
                  </a:lnTo>
                  <a:lnTo>
                    <a:pt x="3153" y="1807"/>
                  </a:lnTo>
                  <a:lnTo>
                    <a:pt x="3157" y="1819"/>
                  </a:lnTo>
                  <a:lnTo>
                    <a:pt x="3157" y="1832"/>
                  </a:lnTo>
                  <a:lnTo>
                    <a:pt x="3154" y="1844"/>
                  </a:lnTo>
                  <a:lnTo>
                    <a:pt x="3145" y="1856"/>
                  </a:lnTo>
                  <a:lnTo>
                    <a:pt x="3136" y="1863"/>
                  </a:lnTo>
                  <a:lnTo>
                    <a:pt x="3126" y="1867"/>
                  </a:lnTo>
                  <a:lnTo>
                    <a:pt x="3115" y="1869"/>
                  </a:lnTo>
                  <a:lnTo>
                    <a:pt x="3105" y="1867"/>
                  </a:lnTo>
                  <a:lnTo>
                    <a:pt x="3095" y="1864"/>
                  </a:lnTo>
                  <a:lnTo>
                    <a:pt x="3087" y="1857"/>
                  </a:lnTo>
                  <a:lnTo>
                    <a:pt x="2730" y="1519"/>
                  </a:lnTo>
                  <a:lnTo>
                    <a:pt x="2730" y="1982"/>
                  </a:lnTo>
                  <a:lnTo>
                    <a:pt x="2791" y="2005"/>
                  </a:lnTo>
                  <a:lnTo>
                    <a:pt x="2848" y="2032"/>
                  </a:lnTo>
                  <a:lnTo>
                    <a:pt x="2904" y="2064"/>
                  </a:lnTo>
                  <a:lnTo>
                    <a:pt x="2956" y="2101"/>
                  </a:lnTo>
                  <a:lnTo>
                    <a:pt x="3004" y="2142"/>
                  </a:lnTo>
                  <a:lnTo>
                    <a:pt x="3048" y="2187"/>
                  </a:lnTo>
                  <a:lnTo>
                    <a:pt x="3089" y="2236"/>
                  </a:lnTo>
                  <a:lnTo>
                    <a:pt x="3125" y="2288"/>
                  </a:lnTo>
                  <a:lnTo>
                    <a:pt x="3156" y="2345"/>
                  </a:lnTo>
                  <a:lnTo>
                    <a:pt x="3181" y="2404"/>
                  </a:lnTo>
                  <a:lnTo>
                    <a:pt x="3203" y="2465"/>
                  </a:lnTo>
                  <a:lnTo>
                    <a:pt x="3217" y="2529"/>
                  </a:lnTo>
                  <a:lnTo>
                    <a:pt x="3227" y="2595"/>
                  </a:lnTo>
                  <a:lnTo>
                    <a:pt x="3231" y="2662"/>
                  </a:lnTo>
                  <a:lnTo>
                    <a:pt x="3227" y="2731"/>
                  </a:lnTo>
                  <a:lnTo>
                    <a:pt x="3217" y="2797"/>
                  </a:lnTo>
                  <a:lnTo>
                    <a:pt x="3202" y="2862"/>
                  </a:lnTo>
                  <a:lnTo>
                    <a:pt x="3180" y="2924"/>
                  </a:lnTo>
                  <a:lnTo>
                    <a:pt x="3154" y="2982"/>
                  </a:lnTo>
                  <a:lnTo>
                    <a:pt x="3122" y="3039"/>
                  </a:lnTo>
                  <a:lnTo>
                    <a:pt x="3086" y="3092"/>
                  </a:lnTo>
                  <a:lnTo>
                    <a:pt x="3044" y="3141"/>
                  </a:lnTo>
                  <a:lnTo>
                    <a:pt x="2999" y="3186"/>
                  </a:lnTo>
                  <a:lnTo>
                    <a:pt x="2949" y="3228"/>
                  </a:lnTo>
                  <a:lnTo>
                    <a:pt x="2896" y="3265"/>
                  </a:lnTo>
                  <a:lnTo>
                    <a:pt x="2840" y="3297"/>
                  </a:lnTo>
                  <a:lnTo>
                    <a:pt x="2780" y="3324"/>
                  </a:lnTo>
                  <a:lnTo>
                    <a:pt x="2719" y="3344"/>
                  </a:lnTo>
                  <a:lnTo>
                    <a:pt x="2655" y="3361"/>
                  </a:lnTo>
                  <a:lnTo>
                    <a:pt x="2588" y="3370"/>
                  </a:lnTo>
                  <a:lnTo>
                    <a:pt x="2520" y="3373"/>
                  </a:lnTo>
                  <a:lnTo>
                    <a:pt x="2454" y="3370"/>
                  </a:lnTo>
                  <a:lnTo>
                    <a:pt x="2390" y="3361"/>
                  </a:lnTo>
                  <a:lnTo>
                    <a:pt x="2328" y="3346"/>
                  </a:lnTo>
                  <a:lnTo>
                    <a:pt x="2267" y="3327"/>
                  </a:lnTo>
                  <a:lnTo>
                    <a:pt x="2210" y="3302"/>
                  </a:lnTo>
                  <a:lnTo>
                    <a:pt x="2156" y="3272"/>
                  </a:lnTo>
                  <a:lnTo>
                    <a:pt x="2104" y="3238"/>
                  </a:lnTo>
                  <a:lnTo>
                    <a:pt x="2056" y="3200"/>
                  </a:lnTo>
                  <a:lnTo>
                    <a:pt x="721" y="3200"/>
                  </a:lnTo>
                  <a:lnTo>
                    <a:pt x="690" y="3197"/>
                  </a:lnTo>
                  <a:lnTo>
                    <a:pt x="660" y="3188"/>
                  </a:lnTo>
                  <a:lnTo>
                    <a:pt x="633" y="3176"/>
                  </a:lnTo>
                  <a:lnTo>
                    <a:pt x="608" y="3159"/>
                  </a:lnTo>
                  <a:lnTo>
                    <a:pt x="588" y="3138"/>
                  </a:lnTo>
                  <a:lnTo>
                    <a:pt x="570" y="3113"/>
                  </a:lnTo>
                  <a:lnTo>
                    <a:pt x="558" y="3086"/>
                  </a:lnTo>
                  <a:lnTo>
                    <a:pt x="549" y="3057"/>
                  </a:lnTo>
                  <a:lnTo>
                    <a:pt x="546" y="3026"/>
                  </a:lnTo>
                  <a:lnTo>
                    <a:pt x="547" y="1518"/>
                  </a:lnTo>
                  <a:lnTo>
                    <a:pt x="190" y="1857"/>
                  </a:lnTo>
                  <a:lnTo>
                    <a:pt x="178" y="1865"/>
                  </a:lnTo>
                  <a:lnTo>
                    <a:pt x="166" y="1868"/>
                  </a:lnTo>
                  <a:lnTo>
                    <a:pt x="154" y="1868"/>
                  </a:lnTo>
                  <a:lnTo>
                    <a:pt x="141" y="1864"/>
                  </a:lnTo>
                  <a:lnTo>
                    <a:pt x="130" y="1856"/>
                  </a:lnTo>
                  <a:lnTo>
                    <a:pt x="123" y="1844"/>
                  </a:lnTo>
                  <a:lnTo>
                    <a:pt x="120" y="1832"/>
                  </a:lnTo>
                  <a:lnTo>
                    <a:pt x="120" y="1819"/>
                  </a:lnTo>
                  <a:lnTo>
                    <a:pt x="124" y="1807"/>
                  </a:lnTo>
                  <a:lnTo>
                    <a:pt x="132" y="1797"/>
                  </a:lnTo>
                  <a:lnTo>
                    <a:pt x="1490" y="510"/>
                  </a:lnTo>
                  <a:lnTo>
                    <a:pt x="1514" y="490"/>
                  </a:lnTo>
                  <a:lnTo>
                    <a:pt x="1542" y="472"/>
                  </a:lnTo>
                  <a:lnTo>
                    <a:pt x="1573" y="460"/>
                  </a:lnTo>
                  <a:lnTo>
                    <a:pt x="1605" y="452"/>
                  </a:lnTo>
                  <a:lnTo>
                    <a:pt x="1638" y="449"/>
                  </a:lnTo>
                  <a:close/>
                  <a:moveTo>
                    <a:pt x="943" y="260"/>
                  </a:moveTo>
                  <a:lnTo>
                    <a:pt x="957" y="260"/>
                  </a:lnTo>
                  <a:lnTo>
                    <a:pt x="969" y="264"/>
                  </a:lnTo>
                  <a:lnTo>
                    <a:pt x="979" y="272"/>
                  </a:lnTo>
                  <a:lnTo>
                    <a:pt x="987" y="282"/>
                  </a:lnTo>
                  <a:lnTo>
                    <a:pt x="991" y="296"/>
                  </a:lnTo>
                  <a:lnTo>
                    <a:pt x="990" y="309"/>
                  </a:lnTo>
                  <a:lnTo>
                    <a:pt x="986" y="320"/>
                  </a:lnTo>
                  <a:lnTo>
                    <a:pt x="978" y="331"/>
                  </a:lnTo>
                  <a:lnTo>
                    <a:pt x="967" y="338"/>
                  </a:lnTo>
                  <a:lnTo>
                    <a:pt x="955" y="342"/>
                  </a:lnTo>
                  <a:lnTo>
                    <a:pt x="912" y="348"/>
                  </a:lnTo>
                  <a:lnTo>
                    <a:pt x="872" y="358"/>
                  </a:lnTo>
                  <a:lnTo>
                    <a:pt x="852" y="364"/>
                  </a:lnTo>
                  <a:lnTo>
                    <a:pt x="832" y="370"/>
                  </a:lnTo>
                  <a:lnTo>
                    <a:pt x="812" y="376"/>
                  </a:lnTo>
                  <a:lnTo>
                    <a:pt x="793" y="383"/>
                  </a:lnTo>
                  <a:lnTo>
                    <a:pt x="770" y="393"/>
                  </a:lnTo>
                  <a:lnTo>
                    <a:pt x="748" y="403"/>
                  </a:lnTo>
                  <a:lnTo>
                    <a:pt x="732" y="410"/>
                  </a:lnTo>
                  <a:lnTo>
                    <a:pt x="716" y="417"/>
                  </a:lnTo>
                  <a:lnTo>
                    <a:pt x="699" y="428"/>
                  </a:lnTo>
                  <a:lnTo>
                    <a:pt x="671" y="444"/>
                  </a:lnTo>
                  <a:lnTo>
                    <a:pt x="644" y="461"/>
                  </a:lnTo>
                  <a:lnTo>
                    <a:pt x="644" y="461"/>
                  </a:lnTo>
                  <a:lnTo>
                    <a:pt x="596" y="497"/>
                  </a:lnTo>
                  <a:lnTo>
                    <a:pt x="552" y="536"/>
                  </a:lnTo>
                  <a:lnTo>
                    <a:pt x="510" y="579"/>
                  </a:lnTo>
                  <a:lnTo>
                    <a:pt x="473" y="626"/>
                  </a:lnTo>
                  <a:lnTo>
                    <a:pt x="440" y="674"/>
                  </a:lnTo>
                  <a:lnTo>
                    <a:pt x="411" y="726"/>
                  </a:lnTo>
                  <a:lnTo>
                    <a:pt x="387" y="779"/>
                  </a:lnTo>
                  <a:lnTo>
                    <a:pt x="366" y="835"/>
                  </a:lnTo>
                  <a:lnTo>
                    <a:pt x="350" y="893"/>
                  </a:lnTo>
                  <a:lnTo>
                    <a:pt x="339" y="951"/>
                  </a:lnTo>
                  <a:lnTo>
                    <a:pt x="335" y="966"/>
                  </a:lnTo>
                  <a:lnTo>
                    <a:pt x="326" y="977"/>
                  </a:lnTo>
                  <a:lnTo>
                    <a:pt x="312" y="985"/>
                  </a:lnTo>
                  <a:lnTo>
                    <a:pt x="298" y="987"/>
                  </a:lnTo>
                  <a:lnTo>
                    <a:pt x="292" y="987"/>
                  </a:lnTo>
                  <a:lnTo>
                    <a:pt x="279" y="983"/>
                  </a:lnTo>
                  <a:lnTo>
                    <a:pt x="269" y="976"/>
                  </a:lnTo>
                  <a:lnTo>
                    <a:pt x="261" y="966"/>
                  </a:lnTo>
                  <a:lnTo>
                    <a:pt x="257" y="953"/>
                  </a:lnTo>
                  <a:lnTo>
                    <a:pt x="257" y="940"/>
                  </a:lnTo>
                  <a:lnTo>
                    <a:pt x="269" y="874"/>
                  </a:lnTo>
                  <a:lnTo>
                    <a:pt x="287" y="810"/>
                  </a:lnTo>
                  <a:lnTo>
                    <a:pt x="309" y="747"/>
                  </a:lnTo>
                  <a:lnTo>
                    <a:pt x="336" y="687"/>
                  </a:lnTo>
                  <a:lnTo>
                    <a:pt x="369" y="630"/>
                  </a:lnTo>
                  <a:lnTo>
                    <a:pt x="406" y="575"/>
                  </a:lnTo>
                  <a:lnTo>
                    <a:pt x="447" y="524"/>
                  </a:lnTo>
                  <a:lnTo>
                    <a:pt x="494" y="476"/>
                  </a:lnTo>
                  <a:lnTo>
                    <a:pt x="543" y="432"/>
                  </a:lnTo>
                  <a:lnTo>
                    <a:pt x="597" y="392"/>
                  </a:lnTo>
                  <a:lnTo>
                    <a:pt x="597" y="392"/>
                  </a:lnTo>
                  <a:lnTo>
                    <a:pt x="597" y="392"/>
                  </a:lnTo>
                  <a:lnTo>
                    <a:pt x="597" y="392"/>
                  </a:lnTo>
                  <a:lnTo>
                    <a:pt x="617" y="379"/>
                  </a:lnTo>
                  <a:lnTo>
                    <a:pt x="638" y="367"/>
                  </a:lnTo>
                  <a:lnTo>
                    <a:pt x="696" y="335"/>
                  </a:lnTo>
                  <a:lnTo>
                    <a:pt x="755" y="309"/>
                  </a:lnTo>
                  <a:lnTo>
                    <a:pt x="816" y="286"/>
                  </a:lnTo>
                  <a:lnTo>
                    <a:pt x="879" y="270"/>
                  </a:lnTo>
                  <a:lnTo>
                    <a:pt x="943" y="260"/>
                  </a:lnTo>
                  <a:close/>
                  <a:moveTo>
                    <a:pt x="891" y="0"/>
                  </a:moveTo>
                  <a:lnTo>
                    <a:pt x="904" y="1"/>
                  </a:lnTo>
                  <a:lnTo>
                    <a:pt x="916" y="6"/>
                  </a:lnTo>
                  <a:lnTo>
                    <a:pt x="927" y="14"/>
                  </a:lnTo>
                  <a:lnTo>
                    <a:pt x="933" y="25"/>
                  </a:lnTo>
                  <a:lnTo>
                    <a:pt x="937" y="38"/>
                  </a:lnTo>
                  <a:lnTo>
                    <a:pt x="936" y="51"/>
                  </a:lnTo>
                  <a:lnTo>
                    <a:pt x="931" y="63"/>
                  </a:lnTo>
                  <a:lnTo>
                    <a:pt x="923" y="73"/>
                  </a:lnTo>
                  <a:lnTo>
                    <a:pt x="912" y="80"/>
                  </a:lnTo>
                  <a:lnTo>
                    <a:pt x="899" y="83"/>
                  </a:lnTo>
                  <a:lnTo>
                    <a:pt x="835" y="93"/>
                  </a:lnTo>
                  <a:lnTo>
                    <a:pt x="772" y="106"/>
                  </a:lnTo>
                  <a:lnTo>
                    <a:pt x="710" y="124"/>
                  </a:lnTo>
                  <a:lnTo>
                    <a:pt x="649" y="146"/>
                  </a:lnTo>
                  <a:lnTo>
                    <a:pt x="591" y="173"/>
                  </a:lnTo>
                  <a:lnTo>
                    <a:pt x="533" y="204"/>
                  </a:lnTo>
                  <a:lnTo>
                    <a:pt x="478" y="238"/>
                  </a:lnTo>
                  <a:lnTo>
                    <a:pt x="425" y="278"/>
                  </a:lnTo>
                  <a:lnTo>
                    <a:pt x="374" y="322"/>
                  </a:lnTo>
                  <a:lnTo>
                    <a:pt x="327" y="369"/>
                  </a:lnTo>
                  <a:lnTo>
                    <a:pt x="326" y="369"/>
                  </a:lnTo>
                  <a:lnTo>
                    <a:pt x="299" y="400"/>
                  </a:lnTo>
                  <a:lnTo>
                    <a:pt x="273" y="432"/>
                  </a:lnTo>
                  <a:lnTo>
                    <a:pt x="268" y="439"/>
                  </a:lnTo>
                  <a:lnTo>
                    <a:pt x="262" y="445"/>
                  </a:lnTo>
                  <a:lnTo>
                    <a:pt x="245" y="470"/>
                  </a:lnTo>
                  <a:lnTo>
                    <a:pt x="230" y="495"/>
                  </a:lnTo>
                  <a:lnTo>
                    <a:pt x="219" y="511"/>
                  </a:lnTo>
                  <a:lnTo>
                    <a:pt x="207" y="528"/>
                  </a:lnTo>
                  <a:lnTo>
                    <a:pt x="199" y="543"/>
                  </a:lnTo>
                  <a:lnTo>
                    <a:pt x="191" y="560"/>
                  </a:lnTo>
                  <a:lnTo>
                    <a:pt x="175" y="587"/>
                  </a:lnTo>
                  <a:lnTo>
                    <a:pt x="161" y="615"/>
                  </a:lnTo>
                  <a:lnTo>
                    <a:pt x="155" y="633"/>
                  </a:lnTo>
                  <a:lnTo>
                    <a:pt x="133" y="689"/>
                  </a:lnTo>
                  <a:lnTo>
                    <a:pt x="113" y="746"/>
                  </a:lnTo>
                  <a:lnTo>
                    <a:pt x="99" y="805"/>
                  </a:lnTo>
                  <a:lnTo>
                    <a:pt x="90" y="854"/>
                  </a:lnTo>
                  <a:lnTo>
                    <a:pt x="83" y="905"/>
                  </a:lnTo>
                  <a:lnTo>
                    <a:pt x="79" y="920"/>
                  </a:lnTo>
                  <a:lnTo>
                    <a:pt x="70" y="932"/>
                  </a:lnTo>
                  <a:lnTo>
                    <a:pt x="57" y="940"/>
                  </a:lnTo>
                  <a:lnTo>
                    <a:pt x="42" y="943"/>
                  </a:lnTo>
                  <a:lnTo>
                    <a:pt x="38" y="942"/>
                  </a:lnTo>
                  <a:lnTo>
                    <a:pt x="25" y="939"/>
                  </a:lnTo>
                  <a:lnTo>
                    <a:pt x="14" y="932"/>
                  </a:lnTo>
                  <a:lnTo>
                    <a:pt x="6" y="923"/>
                  </a:lnTo>
                  <a:lnTo>
                    <a:pt x="1" y="910"/>
                  </a:lnTo>
                  <a:lnTo>
                    <a:pt x="0" y="897"/>
                  </a:lnTo>
                  <a:lnTo>
                    <a:pt x="10" y="824"/>
                  </a:lnTo>
                  <a:lnTo>
                    <a:pt x="26" y="752"/>
                  </a:lnTo>
                  <a:lnTo>
                    <a:pt x="45" y="682"/>
                  </a:lnTo>
                  <a:lnTo>
                    <a:pt x="71" y="614"/>
                  </a:lnTo>
                  <a:lnTo>
                    <a:pt x="101" y="548"/>
                  </a:lnTo>
                  <a:lnTo>
                    <a:pt x="135" y="485"/>
                  </a:lnTo>
                  <a:lnTo>
                    <a:pt x="174" y="425"/>
                  </a:lnTo>
                  <a:lnTo>
                    <a:pt x="217" y="367"/>
                  </a:lnTo>
                  <a:lnTo>
                    <a:pt x="265" y="312"/>
                  </a:lnTo>
                  <a:lnTo>
                    <a:pt x="316" y="261"/>
                  </a:lnTo>
                  <a:lnTo>
                    <a:pt x="372" y="213"/>
                  </a:lnTo>
                  <a:lnTo>
                    <a:pt x="431" y="169"/>
                  </a:lnTo>
                  <a:lnTo>
                    <a:pt x="491" y="132"/>
                  </a:lnTo>
                  <a:lnTo>
                    <a:pt x="554" y="98"/>
                  </a:lnTo>
                  <a:lnTo>
                    <a:pt x="619" y="69"/>
                  </a:lnTo>
                  <a:lnTo>
                    <a:pt x="685" y="44"/>
                  </a:lnTo>
                  <a:lnTo>
                    <a:pt x="753" y="25"/>
                  </a:lnTo>
                  <a:lnTo>
                    <a:pt x="821" y="10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666666"/>
                </a:solidFill>
              </a:endParaRPr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4660791" y="1472592"/>
              <a:ext cx="556960" cy="421941"/>
            </a:xfrm>
            <a:custGeom>
              <a:avLst/>
              <a:gdLst>
                <a:gd name="T0" fmla="*/ 1604 w 3465"/>
                <a:gd name="T1" fmla="*/ 2011 h 2623"/>
                <a:gd name="T2" fmla="*/ 1574 w 3465"/>
                <a:gd name="T3" fmla="*/ 2180 h 2623"/>
                <a:gd name="T4" fmla="*/ 1702 w 3465"/>
                <a:gd name="T5" fmla="*/ 2287 h 2623"/>
                <a:gd name="T6" fmla="*/ 1861 w 3465"/>
                <a:gd name="T7" fmla="*/ 2229 h 2623"/>
                <a:gd name="T8" fmla="*/ 1891 w 3465"/>
                <a:gd name="T9" fmla="*/ 2062 h 2623"/>
                <a:gd name="T10" fmla="*/ 1762 w 3465"/>
                <a:gd name="T11" fmla="*/ 1954 h 2623"/>
                <a:gd name="T12" fmla="*/ 2571 w 3465"/>
                <a:gd name="T13" fmla="*/ 872 h 2623"/>
                <a:gd name="T14" fmla="*/ 1944 w 3465"/>
                <a:gd name="T15" fmla="*/ 1983 h 2623"/>
                <a:gd name="T16" fmla="*/ 1972 w 3465"/>
                <a:gd name="T17" fmla="*/ 2201 h 2623"/>
                <a:gd name="T18" fmla="*/ 1812 w 3465"/>
                <a:gd name="T19" fmla="*/ 2362 h 2623"/>
                <a:gd name="T20" fmla="*/ 1582 w 3465"/>
                <a:gd name="T21" fmla="*/ 2326 h 2623"/>
                <a:gd name="T22" fmla="*/ 1479 w 3465"/>
                <a:gd name="T23" fmla="*/ 2120 h 2623"/>
                <a:gd name="T24" fmla="*/ 1582 w 3465"/>
                <a:gd name="T25" fmla="*/ 1916 h 2623"/>
                <a:gd name="T26" fmla="*/ 1796 w 3465"/>
                <a:gd name="T27" fmla="*/ 1876 h 2623"/>
                <a:gd name="T28" fmla="*/ 1732 w 3465"/>
                <a:gd name="T29" fmla="*/ 0 h 2623"/>
                <a:gd name="T30" fmla="*/ 2336 w 3465"/>
                <a:gd name="T31" fmla="*/ 109 h 2623"/>
                <a:gd name="T32" fmla="*/ 2848 w 3465"/>
                <a:gd name="T33" fmla="*/ 409 h 2623"/>
                <a:gd name="T34" fmla="*/ 3227 w 3465"/>
                <a:gd name="T35" fmla="*/ 860 h 2623"/>
                <a:gd name="T36" fmla="*/ 3436 w 3465"/>
                <a:gd name="T37" fmla="*/ 1424 h 2623"/>
                <a:gd name="T38" fmla="*/ 3438 w 3465"/>
                <a:gd name="T39" fmla="*/ 2037 h 2623"/>
                <a:gd name="T40" fmla="*/ 3234 w 3465"/>
                <a:gd name="T41" fmla="*/ 2602 h 2623"/>
                <a:gd name="T42" fmla="*/ 3165 w 3465"/>
                <a:gd name="T43" fmla="*/ 2608 h 2623"/>
                <a:gd name="T44" fmla="*/ 3242 w 3465"/>
                <a:gd name="T45" fmla="*/ 2398 h 2623"/>
                <a:gd name="T46" fmla="*/ 3374 w 3465"/>
                <a:gd name="T47" fmla="*/ 1872 h 2623"/>
                <a:gd name="T48" fmla="*/ 3120 w 3465"/>
                <a:gd name="T49" fmla="*/ 1751 h 2623"/>
                <a:gd name="T50" fmla="*/ 3160 w 3465"/>
                <a:gd name="T51" fmla="*/ 1696 h 2623"/>
                <a:gd name="T52" fmla="*/ 3296 w 3465"/>
                <a:gd name="T53" fmla="*/ 1214 h 2623"/>
                <a:gd name="T54" fmla="*/ 2972 w 3465"/>
                <a:gd name="T55" fmla="*/ 1066 h 2623"/>
                <a:gd name="T56" fmla="*/ 2934 w 3465"/>
                <a:gd name="T57" fmla="*/ 1006 h 2623"/>
                <a:gd name="T58" fmla="*/ 2966 w 3465"/>
                <a:gd name="T59" fmla="*/ 642 h 2623"/>
                <a:gd name="T60" fmla="*/ 2486 w 3465"/>
                <a:gd name="T61" fmla="*/ 521 h 2623"/>
                <a:gd name="T62" fmla="*/ 2418 w 3465"/>
                <a:gd name="T63" fmla="*/ 528 h 2623"/>
                <a:gd name="T64" fmla="*/ 2438 w 3465"/>
                <a:gd name="T65" fmla="*/ 244 h 2623"/>
                <a:gd name="T66" fmla="*/ 1875 w 3465"/>
                <a:gd name="T67" fmla="*/ 91 h 2623"/>
                <a:gd name="T68" fmla="*/ 1746 w 3465"/>
                <a:gd name="T69" fmla="*/ 348 h 2623"/>
                <a:gd name="T70" fmla="*/ 1690 w 3465"/>
                <a:gd name="T71" fmla="*/ 308 h 2623"/>
                <a:gd name="T72" fmla="*/ 1208 w 3465"/>
                <a:gd name="T73" fmla="*/ 171 h 2623"/>
                <a:gd name="T74" fmla="*/ 1064 w 3465"/>
                <a:gd name="T75" fmla="*/ 504 h 2623"/>
                <a:gd name="T76" fmla="*/ 1007 w 3465"/>
                <a:gd name="T77" fmla="*/ 540 h 2623"/>
                <a:gd name="T78" fmla="*/ 638 w 3465"/>
                <a:gd name="T79" fmla="*/ 502 h 2623"/>
                <a:gd name="T80" fmla="*/ 520 w 3465"/>
                <a:gd name="T81" fmla="*/ 986 h 2623"/>
                <a:gd name="T82" fmla="*/ 526 w 3465"/>
                <a:gd name="T83" fmla="*/ 1056 h 2623"/>
                <a:gd name="T84" fmla="*/ 241 w 3465"/>
                <a:gd name="T85" fmla="*/ 1033 h 2623"/>
                <a:gd name="T86" fmla="*/ 91 w 3465"/>
                <a:gd name="T87" fmla="*/ 1596 h 2623"/>
                <a:gd name="T88" fmla="*/ 344 w 3465"/>
                <a:gd name="T89" fmla="*/ 1725 h 2623"/>
                <a:gd name="T90" fmla="*/ 304 w 3465"/>
                <a:gd name="T91" fmla="*/ 1781 h 2623"/>
                <a:gd name="T92" fmla="*/ 158 w 3465"/>
                <a:gd name="T93" fmla="*/ 2225 h 2623"/>
                <a:gd name="T94" fmla="*/ 307 w 3465"/>
                <a:gd name="T95" fmla="*/ 2582 h 2623"/>
                <a:gd name="T96" fmla="*/ 248 w 3465"/>
                <a:gd name="T97" fmla="*/ 2616 h 2623"/>
                <a:gd name="T98" fmla="*/ 72 w 3465"/>
                <a:gd name="T99" fmla="*/ 2230 h 2623"/>
                <a:gd name="T100" fmla="*/ 3 w 3465"/>
                <a:gd name="T101" fmla="*/ 1630 h 2623"/>
                <a:gd name="T102" fmla="*/ 146 w 3465"/>
                <a:gd name="T103" fmla="*/ 1038 h 2623"/>
                <a:gd name="T104" fmla="*/ 473 w 3465"/>
                <a:gd name="T105" fmla="*/ 544 h 2623"/>
                <a:gd name="T106" fmla="*/ 945 w 3465"/>
                <a:gd name="T107" fmla="*/ 190 h 2623"/>
                <a:gd name="T108" fmla="*/ 1523 w 3465"/>
                <a:gd name="T109" fmla="*/ 13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65" h="2623">
                  <a:moveTo>
                    <a:pt x="1732" y="1951"/>
                  </a:moveTo>
                  <a:lnTo>
                    <a:pt x="1702" y="1954"/>
                  </a:lnTo>
                  <a:lnTo>
                    <a:pt x="1673" y="1962"/>
                  </a:lnTo>
                  <a:lnTo>
                    <a:pt x="1647" y="1974"/>
                  </a:lnTo>
                  <a:lnTo>
                    <a:pt x="1624" y="1991"/>
                  </a:lnTo>
                  <a:lnTo>
                    <a:pt x="1604" y="2011"/>
                  </a:lnTo>
                  <a:lnTo>
                    <a:pt x="1587" y="2036"/>
                  </a:lnTo>
                  <a:lnTo>
                    <a:pt x="1574" y="2062"/>
                  </a:lnTo>
                  <a:lnTo>
                    <a:pt x="1567" y="2091"/>
                  </a:lnTo>
                  <a:lnTo>
                    <a:pt x="1563" y="2120"/>
                  </a:lnTo>
                  <a:lnTo>
                    <a:pt x="1567" y="2151"/>
                  </a:lnTo>
                  <a:lnTo>
                    <a:pt x="1574" y="2180"/>
                  </a:lnTo>
                  <a:lnTo>
                    <a:pt x="1587" y="2206"/>
                  </a:lnTo>
                  <a:lnTo>
                    <a:pt x="1604" y="2229"/>
                  </a:lnTo>
                  <a:lnTo>
                    <a:pt x="1624" y="2250"/>
                  </a:lnTo>
                  <a:lnTo>
                    <a:pt x="1647" y="2266"/>
                  </a:lnTo>
                  <a:lnTo>
                    <a:pt x="1673" y="2279"/>
                  </a:lnTo>
                  <a:lnTo>
                    <a:pt x="1702" y="2287"/>
                  </a:lnTo>
                  <a:lnTo>
                    <a:pt x="1732" y="2290"/>
                  </a:lnTo>
                  <a:lnTo>
                    <a:pt x="1762" y="2287"/>
                  </a:lnTo>
                  <a:lnTo>
                    <a:pt x="1791" y="2279"/>
                  </a:lnTo>
                  <a:lnTo>
                    <a:pt x="1817" y="2266"/>
                  </a:lnTo>
                  <a:lnTo>
                    <a:pt x="1841" y="2250"/>
                  </a:lnTo>
                  <a:lnTo>
                    <a:pt x="1861" y="2229"/>
                  </a:lnTo>
                  <a:lnTo>
                    <a:pt x="1878" y="2206"/>
                  </a:lnTo>
                  <a:lnTo>
                    <a:pt x="1891" y="2180"/>
                  </a:lnTo>
                  <a:lnTo>
                    <a:pt x="1898" y="2151"/>
                  </a:lnTo>
                  <a:lnTo>
                    <a:pt x="1901" y="2120"/>
                  </a:lnTo>
                  <a:lnTo>
                    <a:pt x="1898" y="2091"/>
                  </a:lnTo>
                  <a:lnTo>
                    <a:pt x="1891" y="2062"/>
                  </a:lnTo>
                  <a:lnTo>
                    <a:pt x="1878" y="2036"/>
                  </a:lnTo>
                  <a:lnTo>
                    <a:pt x="1861" y="2011"/>
                  </a:lnTo>
                  <a:lnTo>
                    <a:pt x="1841" y="1991"/>
                  </a:lnTo>
                  <a:lnTo>
                    <a:pt x="1817" y="1974"/>
                  </a:lnTo>
                  <a:lnTo>
                    <a:pt x="1791" y="1962"/>
                  </a:lnTo>
                  <a:lnTo>
                    <a:pt x="1762" y="1954"/>
                  </a:lnTo>
                  <a:lnTo>
                    <a:pt x="1732" y="1951"/>
                  </a:lnTo>
                  <a:close/>
                  <a:moveTo>
                    <a:pt x="2529" y="845"/>
                  </a:moveTo>
                  <a:lnTo>
                    <a:pt x="2543" y="846"/>
                  </a:lnTo>
                  <a:lnTo>
                    <a:pt x="2554" y="851"/>
                  </a:lnTo>
                  <a:lnTo>
                    <a:pt x="2565" y="860"/>
                  </a:lnTo>
                  <a:lnTo>
                    <a:pt x="2571" y="872"/>
                  </a:lnTo>
                  <a:lnTo>
                    <a:pt x="2573" y="885"/>
                  </a:lnTo>
                  <a:lnTo>
                    <a:pt x="2572" y="897"/>
                  </a:lnTo>
                  <a:lnTo>
                    <a:pt x="2567" y="910"/>
                  </a:lnTo>
                  <a:lnTo>
                    <a:pt x="1897" y="1930"/>
                  </a:lnTo>
                  <a:lnTo>
                    <a:pt x="1923" y="1955"/>
                  </a:lnTo>
                  <a:lnTo>
                    <a:pt x="1944" y="1983"/>
                  </a:lnTo>
                  <a:lnTo>
                    <a:pt x="1962" y="2015"/>
                  </a:lnTo>
                  <a:lnTo>
                    <a:pt x="1974" y="2047"/>
                  </a:lnTo>
                  <a:lnTo>
                    <a:pt x="1983" y="2083"/>
                  </a:lnTo>
                  <a:lnTo>
                    <a:pt x="1985" y="2120"/>
                  </a:lnTo>
                  <a:lnTo>
                    <a:pt x="1982" y="2162"/>
                  </a:lnTo>
                  <a:lnTo>
                    <a:pt x="1972" y="2201"/>
                  </a:lnTo>
                  <a:lnTo>
                    <a:pt x="1957" y="2237"/>
                  </a:lnTo>
                  <a:lnTo>
                    <a:pt x="1936" y="2271"/>
                  </a:lnTo>
                  <a:lnTo>
                    <a:pt x="1911" y="2300"/>
                  </a:lnTo>
                  <a:lnTo>
                    <a:pt x="1881" y="2326"/>
                  </a:lnTo>
                  <a:lnTo>
                    <a:pt x="1849" y="2346"/>
                  </a:lnTo>
                  <a:lnTo>
                    <a:pt x="1812" y="2362"/>
                  </a:lnTo>
                  <a:lnTo>
                    <a:pt x="1774" y="2371"/>
                  </a:lnTo>
                  <a:lnTo>
                    <a:pt x="1732" y="2374"/>
                  </a:lnTo>
                  <a:lnTo>
                    <a:pt x="1691" y="2371"/>
                  </a:lnTo>
                  <a:lnTo>
                    <a:pt x="1652" y="2362"/>
                  </a:lnTo>
                  <a:lnTo>
                    <a:pt x="1616" y="2346"/>
                  </a:lnTo>
                  <a:lnTo>
                    <a:pt x="1582" y="2326"/>
                  </a:lnTo>
                  <a:lnTo>
                    <a:pt x="1553" y="2300"/>
                  </a:lnTo>
                  <a:lnTo>
                    <a:pt x="1528" y="2271"/>
                  </a:lnTo>
                  <a:lnTo>
                    <a:pt x="1507" y="2237"/>
                  </a:lnTo>
                  <a:lnTo>
                    <a:pt x="1492" y="2201"/>
                  </a:lnTo>
                  <a:lnTo>
                    <a:pt x="1482" y="2162"/>
                  </a:lnTo>
                  <a:lnTo>
                    <a:pt x="1479" y="2120"/>
                  </a:lnTo>
                  <a:lnTo>
                    <a:pt x="1482" y="2079"/>
                  </a:lnTo>
                  <a:lnTo>
                    <a:pt x="1492" y="2041"/>
                  </a:lnTo>
                  <a:lnTo>
                    <a:pt x="1507" y="2004"/>
                  </a:lnTo>
                  <a:lnTo>
                    <a:pt x="1528" y="1971"/>
                  </a:lnTo>
                  <a:lnTo>
                    <a:pt x="1553" y="1942"/>
                  </a:lnTo>
                  <a:lnTo>
                    <a:pt x="1582" y="1916"/>
                  </a:lnTo>
                  <a:lnTo>
                    <a:pt x="1616" y="1895"/>
                  </a:lnTo>
                  <a:lnTo>
                    <a:pt x="1652" y="1880"/>
                  </a:lnTo>
                  <a:lnTo>
                    <a:pt x="1691" y="1871"/>
                  </a:lnTo>
                  <a:lnTo>
                    <a:pt x="1732" y="1868"/>
                  </a:lnTo>
                  <a:lnTo>
                    <a:pt x="1765" y="1870"/>
                  </a:lnTo>
                  <a:lnTo>
                    <a:pt x="1796" y="1876"/>
                  </a:lnTo>
                  <a:lnTo>
                    <a:pt x="1825" y="1886"/>
                  </a:lnTo>
                  <a:lnTo>
                    <a:pt x="2496" y="864"/>
                  </a:lnTo>
                  <a:lnTo>
                    <a:pt x="2506" y="853"/>
                  </a:lnTo>
                  <a:lnTo>
                    <a:pt x="2516" y="847"/>
                  </a:lnTo>
                  <a:lnTo>
                    <a:pt x="2529" y="845"/>
                  </a:lnTo>
                  <a:close/>
                  <a:moveTo>
                    <a:pt x="1732" y="0"/>
                  </a:moveTo>
                  <a:lnTo>
                    <a:pt x="1838" y="3"/>
                  </a:lnTo>
                  <a:lnTo>
                    <a:pt x="1942" y="13"/>
                  </a:lnTo>
                  <a:lnTo>
                    <a:pt x="2043" y="29"/>
                  </a:lnTo>
                  <a:lnTo>
                    <a:pt x="2143" y="50"/>
                  </a:lnTo>
                  <a:lnTo>
                    <a:pt x="2241" y="76"/>
                  </a:lnTo>
                  <a:lnTo>
                    <a:pt x="2336" y="109"/>
                  </a:lnTo>
                  <a:lnTo>
                    <a:pt x="2429" y="147"/>
                  </a:lnTo>
                  <a:lnTo>
                    <a:pt x="2518" y="190"/>
                  </a:lnTo>
                  <a:lnTo>
                    <a:pt x="2606" y="237"/>
                  </a:lnTo>
                  <a:lnTo>
                    <a:pt x="2690" y="290"/>
                  </a:lnTo>
                  <a:lnTo>
                    <a:pt x="2771" y="347"/>
                  </a:lnTo>
                  <a:lnTo>
                    <a:pt x="2848" y="409"/>
                  </a:lnTo>
                  <a:lnTo>
                    <a:pt x="2921" y="474"/>
                  </a:lnTo>
                  <a:lnTo>
                    <a:pt x="2991" y="544"/>
                  </a:lnTo>
                  <a:lnTo>
                    <a:pt x="3056" y="618"/>
                  </a:lnTo>
                  <a:lnTo>
                    <a:pt x="3118" y="695"/>
                  </a:lnTo>
                  <a:lnTo>
                    <a:pt x="3175" y="776"/>
                  </a:lnTo>
                  <a:lnTo>
                    <a:pt x="3227" y="860"/>
                  </a:lnTo>
                  <a:lnTo>
                    <a:pt x="3276" y="947"/>
                  </a:lnTo>
                  <a:lnTo>
                    <a:pt x="3318" y="1038"/>
                  </a:lnTo>
                  <a:lnTo>
                    <a:pt x="3356" y="1130"/>
                  </a:lnTo>
                  <a:lnTo>
                    <a:pt x="3388" y="1226"/>
                  </a:lnTo>
                  <a:lnTo>
                    <a:pt x="3415" y="1324"/>
                  </a:lnTo>
                  <a:lnTo>
                    <a:pt x="3436" y="1424"/>
                  </a:lnTo>
                  <a:lnTo>
                    <a:pt x="3452" y="1526"/>
                  </a:lnTo>
                  <a:lnTo>
                    <a:pt x="3462" y="1630"/>
                  </a:lnTo>
                  <a:lnTo>
                    <a:pt x="3465" y="1735"/>
                  </a:lnTo>
                  <a:lnTo>
                    <a:pt x="3462" y="1837"/>
                  </a:lnTo>
                  <a:lnTo>
                    <a:pt x="3452" y="1937"/>
                  </a:lnTo>
                  <a:lnTo>
                    <a:pt x="3438" y="2037"/>
                  </a:lnTo>
                  <a:lnTo>
                    <a:pt x="3417" y="2135"/>
                  </a:lnTo>
                  <a:lnTo>
                    <a:pt x="3392" y="2233"/>
                  </a:lnTo>
                  <a:lnTo>
                    <a:pt x="3360" y="2328"/>
                  </a:lnTo>
                  <a:lnTo>
                    <a:pt x="3323" y="2422"/>
                  </a:lnTo>
                  <a:lnTo>
                    <a:pt x="3281" y="2513"/>
                  </a:lnTo>
                  <a:lnTo>
                    <a:pt x="3234" y="2602"/>
                  </a:lnTo>
                  <a:lnTo>
                    <a:pt x="3223" y="2613"/>
                  </a:lnTo>
                  <a:lnTo>
                    <a:pt x="3211" y="2620"/>
                  </a:lnTo>
                  <a:lnTo>
                    <a:pt x="3197" y="2623"/>
                  </a:lnTo>
                  <a:lnTo>
                    <a:pt x="3186" y="2621"/>
                  </a:lnTo>
                  <a:lnTo>
                    <a:pt x="3175" y="2617"/>
                  </a:lnTo>
                  <a:lnTo>
                    <a:pt x="3165" y="2608"/>
                  </a:lnTo>
                  <a:lnTo>
                    <a:pt x="3159" y="2598"/>
                  </a:lnTo>
                  <a:lnTo>
                    <a:pt x="3154" y="2585"/>
                  </a:lnTo>
                  <a:lnTo>
                    <a:pt x="3155" y="2572"/>
                  </a:lnTo>
                  <a:lnTo>
                    <a:pt x="3161" y="2560"/>
                  </a:lnTo>
                  <a:lnTo>
                    <a:pt x="3203" y="2479"/>
                  </a:lnTo>
                  <a:lnTo>
                    <a:pt x="3242" y="2398"/>
                  </a:lnTo>
                  <a:lnTo>
                    <a:pt x="3276" y="2313"/>
                  </a:lnTo>
                  <a:lnTo>
                    <a:pt x="3305" y="2227"/>
                  </a:lnTo>
                  <a:lnTo>
                    <a:pt x="3330" y="2141"/>
                  </a:lnTo>
                  <a:lnTo>
                    <a:pt x="3349" y="2052"/>
                  </a:lnTo>
                  <a:lnTo>
                    <a:pt x="3363" y="1962"/>
                  </a:lnTo>
                  <a:lnTo>
                    <a:pt x="3374" y="1872"/>
                  </a:lnTo>
                  <a:lnTo>
                    <a:pt x="3378" y="1781"/>
                  </a:lnTo>
                  <a:lnTo>
                    <a:pt x="3160" y="1781"/>
                  </a:lnTo>
                  <a:lnTo>
                    <a:pt x="3147" y="1779"/>
                  </a:lnTo>
                  <a:lnTo>
                    <a:pt x="3135" y="1772"/>
                  </a:lnTo>
                  <a:lnTo>
                    <a:pt x="3126" y="1763"/>
                  </a:lnTo>
                  <a:lnTo>
                    <a:pt x="3120" y="1751"/>
                  </a:lnTo>
                  <a:lnTo>
                    <a:pt x="3117" y="1739"/>
                  </a:lnTo>
                  <a:lnTo>
                    <a:pt x="3120" y="1725"/>
                  </a:lnTo>
                  <a:lnTo>
                    <a:pt x="3126" y="1713"/>
                  </a:lnTo>
                  <a:lnTo>
                    <a:pt x="3135" y="1704"/>
                  </a:lnTo>
                  <a:lnTo>
                    <a:pt x="3147" y="1698"/>
                  </a:lnTo>
                  <a:lnTo>
                    <a:pt x="3160" y="1696"/>
                  </a:lnTo>
                  <a:lnTo>
                    <a:pt x="3379" y="1696"/>
                  </a:lnTo>
                  <a:lnTo>
                    <a:pt x="3374" y="1596"/>
                  </a:lnTo>
                  <a:lnTo>
                    <a:pt x="3362" y="1497"/>
                  </a:lnTo>
                  <a:lnTo>
                    <a:pt x="3346" y="1401"/>
                  </a:lnTo>
                  <a:lnTo>
                    <a:pt x="3323" y="1306"/>
                  </a:lnTo>
                  <a:lnTo>
                    <a:pt x="3296" y="1214"/>
                  </a:lnTo>
                  <a:lnTo>
                    <a:pt x="3262" y="1123"/>
                  </a:lnTo>
                  <a:lnTo>
                    <a:pt x="3224" y="1036"/>
                  </a:lnTo>
                  <a:lnTo>
                    <a:pt x="3182" y="950"/>
                  </a:lnTo>
                  <a:lnTo>
                    <a:pt x="2993" y="1059"/>
                  </a:lnTo>
                  <a:lnTo>
                    <a:pt x="2982" y="1064"/>
                  </a:lnTo>
                  <a:lnTo>
                    <a:pt x="2972" y="1066"/>
                  </a:lnTo>
                  <a:lnTo>
                    <a:pt x="2958" y="1062"/>
                  </a:lnTo>
                  <a:lnTo>
                    <a:pt x="2945" y="1056"/>
                  </a:lnTo>
                  <a:lnTo>
                    <a:pt x="2936" y="1044"/>
                  </a:lnTo>
                  <a:lnTo>
                    <a:pt x="2930" y="1032"/>
                  </a:lnTo>
                  <a:lnTo>
                    <a:pt x="2930" y="1019"/>
                  </a:lnTo>
                  <a:lnTo>
                    <a:pt x="2934" y="1006"/>
                  </a:lnTo>
                  <a:lnTo>
                    <a:pt x="2940" y="995"/>
                  </a:lnTo>
                  <a:lnTo>
                    <a:pt x="2950" y="986"/>
                  </a:lnTo>
                  <a:lnTo>
                    <a:pt x="3140" y="877"/>
                  </a:lnTo>
                  <a:lnTo>
                    <a:pt x="3087" y="796"/>
                  </a:lnTo>
                  <a:lnTo>
                    <a:pt x="3029" y="718"/>
                  </a:lnTo>
                  <a:lnTo>
                    <a:pt x="2966" y="642"/>
                  </a:lnTo>
                  <a:lnTo>
                    <a:pt x="2900" y="572"/>
                  </a:lnTo>
                  <a:lnTo>
                    <a:pt x="2829" y="505"/>
                  </a:lnTo>
                  <a:lnTo>
                    <a:pt x="2755" y="443"/>
                  </a:lnTo>
                  <a:lnTo>
                    <a:pt x="2677" y="384"/>
                  </a:lnTo>
                  <a:lnTo>
                    <a:pt x="2595" y="330"/>
                  </a:lnTo>
                  <a:lnTo>
                    <a:pt x="2486" y="521"/>
                  </a:lnTo>
                  <a:lnTo>
                    <a:pt x="2476" y="532"/>
                  </a:lnTo>
                  <a:lnTo>
                    <a:pt x="2463" y="540"/>
                  </a:lnTo>
                  <a:lnTo>
                    <a:pt x="2449" y="542"/>
                  </a:lnTo>
                  <a:lnTo>
                    <a:pt x="2438" y="541"/>
                  </a:lnTo>
                  <a:lnTo>
                    <a:pt x="2429" y="537"/>
                  </a:lnTo>
                  <a:lnTo>
                    <a:pt x="2418" y="528"/>
                  </a:lnTo>
                  <a:lnTo>
                    <a:pt x="2411" y="517"/>
                  </a:lnTo>
                  <a:lnTo>
                    <a:pt x="2407" y="504"/>
                  </a:lnTo>
                  <a:lnTo>
                    <a:pt x="2407" y="491"/>
                  </a:lnTo>
                  <a:lnTo>
                    <a:pt x="2413" y="478"/>
                  </a:lnTo>
                  <a:lnTo>
                    <a:pt x="2523" y="288"/>
                  </a:lnTo>
                  <a:lnTo>
                    <a:pt x="2438" y="244"/>
                  </a:lnTo>
                  <a:lnTo>
                    <a:pt x="2349" y="206"/>
                  </a:lnTo>
                  <a:lnTo>
                    <a:pt x="2260" y="172"/>
                  </a:lnTo>
                  <a:lnTo>
                    <a:pt x="2167" y="143"/>
                  </a:lnTo>
                  <a:lnTo>
                    <a:pt x="2072" y="121"/>
                  </a:lnTo>
                  <a:lnTo>
                    <a:pt x="1974" y="103"/>
                  </a:lnTo>
                  <a:lnTo>
                    <a:pt x="1875" y="91"/>
                  </a:lnTo>
                  <a:lnTo>
                    <a:pt x="1775" y="86"/>
                  </a:lnTo>
                  <a:lnTo>
                    <a:pt x="1775" y="308"/>
                  </a:lnTo>
                  <a:lnTo>
                    <a:pt x="1773" y="322"/>
                  </a:lnTo>
                  <a:lnTo>
                    <a:pt x="1766" y="334"/>
                  </a:lnTo>
                  <a:lnTo>
                    <a:pt x="1757" y="342"/>
                  </a:lnTo>
                  <a:lnTo>
                    <a:pt x="1746" y="348"/>
                  </a:lnTo>
                  <a:lnTo>
                    <a:pt x="1732" y="350"/>
                  </a:lnTo>
                  <a:lnTo>
                    <a:pt x="1719" y="348"/>
                  </a:lnTo>
                  <a:lnTo>
                    <a:pt x="1707" y="342"/>
                  </a:lnTo>
                  <a:lnTo>
                    <a:pt x="1699" y="334"/>
                  </a:lnTo>
                  <a:lnTo>
                    <a:pt x="1692" y="322"/>
                  </a:lnTo>
                  <a:lnTo>
                    <a:pt x="1690" y="308"/>
                  </a:lnTo>
                  <a:lnTo>
                    <a:pt x="1690" y="86"/>
                  </a:lnTo>
                  <a:lnTo>
                    <a:pt x="1590" y="91"/>
                  </a:lnTo>
                  <a:lnTo>
                    <a:pt x="1492" y="103"/>
                  </a:lnTo>
                  <a:lnTo>
                    <a:pt x="1395" y="120"/>
                  </a:lnTo>
                  <a:lnTo>
                    <a:pt x="1300" y="143"/>
                  </a:lnTo>
                  <a:lnTo>
                    <a:pt x="1208" y="171"/>
                  </a:lnTo>
                  <a:lnTo>
                    <a:pt x="1119" y="203"/>
                  </a:lnTo>
                  <a:lnTo>
                    <a:pt x="1031" y="241"/>
                  </a:lnTo>
                  <a:lnTo>
                    <a:pt x="947" y="285"/>
                  </a:lnTo>
                  <a:lnTo>
                    <a:pt x="1057" y="478"/>
                  </a:lnTo>
                  <a:lnTo>
                    <a:pt x="1063" y="491"/>
                  </a:lnTo>
                  <a:lnTo>
                    <a:pt x="1064" y="504"/>
                  </a:lnTo>
                  <a:lnTo>
                    <a:pt x="1060" y="517"/>
                  </a:lnTo>
                  <a:lnTo>
                    <a:pt x="1053" y="528"/>
                  </a:lnTo>
                  <a:lnTo>
                    <a:pt x="1043" y="537"/>
                  </a:lnTo>
                  <a:lnTo>
                    <a:pt x="1032" y="541"/>
                  </a:lnTo>
                  <a:lnTo>
                    <a:pt x="1022" y="542"/>
                  </a:lnTo>
                  <a:lnTo>
                    <a:pt x="1007" y="540"/>
                  </a:lnTo>
                  <a:lnTo>
                    <a:pt x="994" y="532"/>
                  </a:lnTo>
                  <a:lnTo>
                    <a:pt x="985" y="521"/>
                  </a:lnTo>
                  <a:lnTo>
                    <a:pt x="874" y="327"/>
                  </a:lnTo>
                  <a:lnTo>
                    <a:pt x="791" y="381"/>
                  </a:lnTo>
                  <a:lnTo>
                    <a:pt x="713" y="439"/>
                  </a:lnTo>
                  <a:lnTo>
                    <a:pt x="638" y="502"/>
                  </a:lnTo>
                  <a:lnTo>
                    <a:pt x="567" y="568"/>
                  </a:lnTo>
                  <a:lnTo>
                    <a:pt x="501" y="639"/>
                  </a:lnTo>
                  <a:lnTo>
                    <a:pt x="438" y="714"/>
                  </a:lnTo>
                  <a:lnTo>
                    <a:pt x="380" y="793"/>
                  </a:lnTo>
                  <a:lnTo>
                    <a:pt x="326" y="875"/>
                  </a:lnTo>
                  <a:lnTo>
                    <a:pt x="520" y="986"/>
                  </a:lnTo>
                  <a:lnTo>
                    <a:pt x="530" y="995"/>
                  </a:lnTo>
                  <a:lnTo>
                    <a:pt x="538" y="1006"/>
                  </a:lnTo>
                  <a:lnTo>
                    <a:pt x="541" y="1019"/>
                  </a:lnTo>
                  <a:lnTo>
                    <a:pt x="540" y="1032"/>
                  </a:lnTo>
                  <a:lnTo>
                    <a:pt x="536" y="1044"/>
                  </a:lnTo>
                  <a:lnTo>
                    <a:pt x="526" y="1056"/>
                  </a:lnTo>
                  <a:lnTo>
                    <a:pt x="513" y="1062"/>
                  </a:lnTo>
                  <a:lnTo>
                    <a:pt x="499" y="1066"/>
                  </a:lnTo>
                  <a:lnTo>
                    <a:pt x="488" y="1064"/>
                  </a:lnTo>
                  <a:lnTo>
                    <a:pt x="477" y="1059"/>
                  </a:lnTo>
                  <a:lnTo>
                    <a:pt x="284" y="948"/>
                  </a:lnTo>
                  <a:lnTo>
                    <a:pt x="241" y="1033"/>
                  </a:lnTo>
                  <a:lnTo>
                    <a:pt x="203" y="1121"/>
                  </a:lnTo>
                  <a:lnTo>
                    <a:pt x="170" y="1212"/>
                  </a:lnTo>
                  <a:lnTo>
                    <a:pt x="142" y="1305"/>
                  </a:lnTo>
                  <a:lnTo>
                    <a:pt x="119" y="1399"/>
                  </a:lnTo>
                  <a:lnTo>
                    <a:pt x="102" y="1496"/>
                  </a:lnTo>
                  <a:lnTo>
                    <a:pt x="91" y="1596"/>
                  </a:lnTo>
                  <a:lnTo>
                    <a:pt x="86" y="1696"/>
                  </a:lnTo>
                  <a:lnTo>
                    <a:pt x="304" y="1696"/>
                  </a:lnTo>
                  <a:lnTo>
                    <a:pt x="318" y="1698"/>
                  </a:lnTo>
                  <a:lnTo>
                    <a:pt x="330" y="1704"/>
                  </a:lnTo>
                  <a:lnTo>
                    <a:pt x="338" y="1713"/>
                  </a:lnTo>
                  <a:lnTo>
                    <a:pt x="344" y="1725"/>
                  </a:lnTo>
                  <a:lnTo>
                    <a:pt x="346" y="1739"/>
                  </a:lnTo>
                  <a:lnTo>
                    <a:pt x="344" y="1751"/>
                  </a:lnTo>
                  <a:lnTo>
                    <a:pt x="338" y="1763"/>
                  </a:lnTo>
                  <a:lnTo>
                    <a:pt x="330" y="1772"/>
                  </a:lnTo>
                  <a:lnTo>
                    <a:pt x="318" y="1779"/>
                  </a:lnTo>
                  <a:lnTo>
                    <a:pt x="304" y="1781"/>
                  </a:lnTo>
                  <a:lnTo>
                    <a:pt x="86" y="1781"/>
                  </a:lnTo>
                  <a:lnTo>
                    <a:pt x="91" y="1871"/>
                  </a:lnTo>
                  <a:lnTo>
                    <a:pt x="100" y="1961"/>
                  </a:lnTo>
                  <a:lnTo>
                    <a:pt x="115" y="2051"/>
                  </a:lnTo>
                  <a:lnTo>
                    <a:pt x="134" y="2138"/>
                  </a:lnTo>
                  <a:lnTo>
                    <a:pt x="158" y="2225"/>
                  </a:lnTo>
                  <a:lnTo>
                    <a:pt x="188" y="2311"/>
                  </a:lnTo>
                  <a:lnTo>
                    <a:pt x="222" y="2394"/>
                  </a:lnTo>
                  <a:lnTo>
                    <a:pt x="260" y="2476"/>
                  </a:lnTo>
                  <a:lnTo>
                    <a:pt x="302" y="2556"/>
                  </a:lnTo>
                  <a:lnTo>
                    <a:pt x="307" y="2569"/>
                  </a:lnTo>
                  <a:lnTo>
                    <a:pt x="307" y="2582"/>
                  </a:lnTo>
                  <a:lnTo>
                    <a:pt x="304" y="2594"/>
                  </a:lnTo>
                  <a:lnTo>
                    <a:pt x="297" y="2605"/>
                  </a:lnTo>
                  <a:lnTo>
                    <a:pt x="286" y="2613"/>
                  </a:lnTo>
                  <a:lnTo>
                    <a:pt x="274" y="2619"/>
                  </a:lnTo>
                  <a:lnTo>
                    <a:pt x="261" y="2619"/>
                  </a:lnTo>
                  <a:lnTo>
                    <a:pt x="248" y="2616"/>
                  </a:lnTo>
                  <a:lnTo>
                    <a:pt x="238" y="2608"/>
                  </a:lnTo>
                  <a:lnTo>
                    <a:pt x="229" y="2599"/>
                  </a:lnTo>
                  <a:lnTo>
                    <a:pt x="182" y="2510"/>
                  </a:lnTo>
                  <a:lnTo>
                    <a:pt x="139" y="2419"/>
                  </a:lnTo>
                  <a:lnTo>
                    <a:pt x="104" y="2326"/>
                  </a:lnTo>
                  <a:lnTo>
                    <a:pt x="72" y="2230"/>
                  </a:lnTo>
                  <a:lnTo>
                    <a:pt x="46" y="2134"/>
                  </a:lnTo>
                  <a:lnTo>
                    <a:pt x="26" y="2036"/>
                  </a:lnTo>
                  <a:lnTo>
                    <a:pt x="12" y="1936"/>
                  </a:lnTo>
                  <a:lnTo>
                    <a:pt x="3" y="1836"/>
                  </a:lnTo>
                  <a:lnTo>
                    <a:pt x="0" y="1735"/>
                  </a:lnTo>
                  <a:lnTo>
                    <a:pt x="3" y="1630"/>
                  </a:lnTo>
                  <a:lnTo>
                    <a:pt x="13" y="1526"/>
                  </a:lnTo>
                  <a:lnTo>
                    <a:pt x="27" y="1424"/>
                  </a:lnTo>
                  <a:lnTo>
                    <a:pt x="50" y="1324"/>
                  </a:lnTo>
                  <a:lnTo>
                    <a:pt x="76" y="1226"/>
                  </a:lnTo>
                  <a:lnTo>
                    <a:pt x="109" y="1130"/>
                  </a:lnTo>
                  <a:lnTo>
                    <a:pt x="146" y="1038"/>
                  </a:lnTo>
                  <a:lnTo>
                    <a:pt x="189" y="947"/>
                  </a:lnTo>
                  <a:lnTo>
                    <a:pt x="237" y="860"/>
                  </a:lnTo>
                  <a:lnTo>
                    <a:pt x="289" y="776"/>
                  </a:lnTo>
                  <a:lnTo>
                    <a:pt x="346" y="695"/>
                  </a:lnTo>
                  <a:lnTo>
                    <a:pt x="408" y="618"/>
                  </a:lnTo>
                  <a:lnTo>
                    <a:pt x="473" y="544"/>
                  </a:lnTo>
                  <a:lnTo>
                    <a:pt x="543" y="474"/>
                  </a:lnTo>
                  <a:lnTo>
                    <a:pt x="617" y="409"/>
                  </a:lnTo>
                  <a:lnTo>
                    <a:pt x="694" y="347"/>
                  </a:lnTo>
                  <a:lnTo>
                    <a:pt x="774" y="290"/>
                  </a:lnTo>
                  <a:lnTo>
                    <a:pt x="859" y="237"/>
                  </a:lnTo>
                  <a:lnTo>
                    <a:pt x="945" y="190"/>
                  </a:lnTo>
                  <a:lnTo>
                    <a:pt x="1036" y="147"/>
                  </a:lnTo>
                  <a:lnTo>
                    <a:pt x="1128" y="109"/>
                  </a:lnTo>
                  <a:lnTo>
                    <a:pt x="1224" y="76"/>
                  </a:lnTo>
                  <a:lnTo>
                    <a:pt x="1322" y="50"/>
                  </a:lnTo>
                  <a:lnTo>
                    <a:pt x="1422" y="29"/>
                  </a:lnTo>
                  <a:lnTo>
                    <a:pt x="1523" y="13"/>
                  </a:lnTo>
                  <a:lnTo>
                    <a:pt x="1627" y="3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666666"/>
                </a:solidFill>
              </a:endParaRPr>
            </a:p>
          </p:txBody>
        </p:sp>
        <p:sp>
          <p:nvSpPr>
            <p:cNvPr id="58" name="Freeform 11"/>
            <p:cNvSpPr>
              <a:spLocks noEditPoints="1"/>
            </p:cNvSpPr>
            <p:nvPr/>
          </p:nvSpPr>
          <p:spPr bwMode="auto">
            <a:xfrm>
              <a:off x="5642209" y="2103269"/>
              <a:ext cx="434741" cy="478326"/>
            </a:xfrm>
            <a:custGeom>
              <a:avLst/>
              <a:gdLst>
                <a:gd name="T0" fmla="*/ 2173 w 3109"/>
                <a:gd name="T1" fmla="*/ 2471 h 3421"/>
                <a:gd name="T2" fmla="*/ 1877 w 3109"/>
                <a:gd name="T3" fmla="*/ 2532 h 3421"/>
                <a:gd name="T4" fmla="*/ 2163 w 3109"/>
                <a:gd name="T5" fmla="*/ 2729 h 3421"/>
                <a:gd name="T6" fmla="*/ 2225 w 3109"/>
                <a:gd name="T7" fmla="*/ 3027 h 3421"/>
                <a:gd name="T8" fmla="*/ 2420 w 3109"/>
                <a:gd name="T9" fmla="*/ 2739 h 3421"/>
                <a:gd name="T10" fmla="*/ 2717 w 3109"/>
                <a:gd name="T11" fmla="*/ 2677 h 3421"/>
                <a:gd name="T12" fmla="*/ 2430 w 3109"/>
                <a:gd name="T13" fmla="*/ 2481 h 3421"/>
                <a:gd name="T14" fmla="*/ 2370 w 3109"/>
                <a:gd name="T15" fmla="*/ 2183 h 3421"/>
                <a:gd name="T16" fmla="*/ 2496 w 3109"/>
                <a:gd name="T17" fmla="*/ 2172 h 3421"/>
                <a:gd name="T18" fmla="*/ 2789 w 3109"/>
                <a:gd name="T19" fmla="*/ 2455 h 3421"/>
                <a:gd name="T20" fmla="*/ 2751 w 3109"/>
                <a:gd name="T21" fmla="*/ 2793 h 3421"/>
                <a:gd name="T22" fmla="*/ 2467 w 3109"/>
                <a:gd name="T23" fmla="*/ 3083 h 3421"/>
                <a:gd name="T24" fmla="*/ 2127 w 3109"/>
                <a:gd name="T25" fmla="*/ 3083 h 3421"/>
                <a:gd name="T26" fmla="*/ 1841 w 3109"/>
                <a:gd name="T27" fmla="*/ 2793 h 3421"/>
                <a:gd name="T28" fmla="*/ 1805 w 3109"/>
                <a:gd name="T29" fmla="*/ 2455 h 3421"/>
                <a:gd name="T30" fmla="*/ 2098 w 3109"/>
                <a:gd name="T31" fmla="*/ 2172 h 3421"/>
                <a:gd name="T32" fmla="*/ 511 w 3109"/>
                <a:gd name="T33" fmla="*/ 2810 h 3421"/>
                <a:gd name="T34" fmla="*/ 1916 w 3109"/>
                <a:gd name="T35" fmla="*/ 1995 h 3421"/>
                <a:gd name="T36" fmla="*/ 1593 w 3109"/>
                <a:gd name="T37" fmla="*/ 2468 h 3421"/>
                <a:gd name="T38" fmla="*/ 1727 w 3109"/>
                <a:gd name="T39" fmla="*/ 3041 h 3421"/>
                <a:gd name="T40" fmla="*/ 2228 w 3109"/>
                <a:gd name="T41" fmla="*/ 3322 h 3421"/>
                <a:gd name="T42" fmla="*/ 2779 w 3109"/>
                <a:gd name="T43" fmla="*/ 3136 h 3421"/>
                <a:gd name="T44" fmla="*/ 3013 w 3109"/>
                <a:gd name="T45" fmla="*/ 2605 h 3421"/>
                <a:gd name="T46" fmla="*/ 2779 w 3109"/>
                <a:gd name="T47" fmla="*/ 2073 h 3421"/>
                <a:gd name="T48" fmla="*/ 1782 w 3109"/>
                <a:gd name="T49" fmla="*/ 1259 h 3421"/>
                <a:gd name="T50" fmla="*/ 933 w 3109"/>
                <a:gd name="T51" fmla="*/ 1259 h 3421"/>
                <a:gd name="T52" fmla="*/ 1878 w 3109"/>
                <a:gd name="T53" fmla="*/ 1259 h 3421"/>
                <a:gd name="T54" fmla="*/ 1358 w 3109"/>
                <a:gd name="T55" fmla="*/ 1718 h 3421"/>
                <a:gd name="T56" fmla="*/ 1267 w 3109"/>
                <a:gd name="T57" fmla="*/ 1237 h 3421"/>
                <a:gd name="T58" fmla="*/ 957 w 3109"/>
                <a:gd name="T59" fmla="*/ 1167 h 3421"/>
                <a:gd name="T60" fmla="*/ 1019 w 3109"/>
                <a:gd name="T61" fmla="*/ 1666 h 3421"/>
                <a:gd name="T62" fmla="*/ 451 w 3109"/>
                <a:gd name="T63" fmla="*/ 1698 h 3421"/>
                <a:gd name="T64" fmla="*/ 451 w 3109"/>
                <a:gd name="T65" fmla="*/ 1186 h 3421"/>
                <a:gd name="T66" fmla="*/ 933 w 3109"/>
                <a:gd name="T67" fmla="*/ 493 h 3421"/>
                <a:gd name="T68" fmla="*/ 1842 w 3109"/>
                <a:gd name="T69" fmla="*/ 420 h 3421"/>
                <a:gd name="T70" fmla="*/ 1842 w 3109"/>
                <a:gd name="T71" fmla="*/ 932 h 3421"/>
                <a:gd name="T72" fmla="*/ 1274 w 3109"/>
                <a:gd name="T73" fmla="*/ 899 h 3421"/>
                <a:gd name="T74" fmla="*/ 1337 w 3109"/>
                <a:gd name="T75" fmla="*/ 401 h 3421"/>
                <a:gd name="T76" fmla="*/ 1026 w 3109"/>
                <a:gd name="T77" fmla="*/ 471 h 3421"/>
                <a:gd name="T78" fmla="*/ 935 w 3109"/>
                <a:gd name="T79" fmla="*/ 952 h 3421"/>
                <a:gd name="T80" fmla="*/ 416 w 3109"/>
                <a:gd name="T81" fmla="*/ 493 h 3421"/>
                <a:gd name="T82" fmla="*/ 2010 w 3109"/>
                <a:gd name="T83" fmla="*/ 0 h 3421"/>
                <a:gd name="T84" fmla="*/ 2288 w 3109"/>
                <a:gd name="T85" fmla="*/ 207 h 3421"/>
                <a:gd name="T86" fmla="*/ 2708 w 3109"/>
                <a:gd name="T87" fmla="*/ 1902 h 3421"/>
                <a:gd name="T88" fmla="*/ 3079 w 3109"/>
                <a:gd name="T89" fmla="*/ 2389 h 3421"/>
                <a:gd name="T90" fmla="*/ 2997 w 3109"/>
                <a:gd name="T91" fmla="*/ 3017 h 3421"/>
                <a:gd name="T92" fmla="*/ 2512 w 3109"/>
                <a:gd name="T93" fmla="*/ 3392 h 3421"/>
                <a:gd name="T94" fmla="*/ 1895 w 3109"/>
                <a:gd name="T95" fmla="*/ 3313 h 3421"/>
                <a:gd name="T96" fmla="*/ 232 w 3109"/>
                <a:gd name="T97" fmla="*/ 2907 h 3421"/>
                <a:gd name="T98" fmla="*/ 218 w 3109"/>
                <a:gd name="T99" fmla="*/ 2813 h 3421"/>
                <a:gd name="T100" fmla="*/ 488 w 3109"/>
                <a:gd name="T101" fmla="*/ 1934 h 3421"/>
                <a:gd name="T102" fmla="*/ 1029 w 3109"/>
                <a:gd name="T103" fmla="*/ 2026 h 3421"/>
                <a:gd name="T104" fmla="*/ 1534 w 3109"/>
                <a:gd name="T105" fmla="*/ 2325 h 3421"/>
                <a:gd name="T106" fmla="*/ 1937 w 3109"/>
                <a:gd name="T107" fmla="*/ 1874 h 3421"/>
                <a:gd name="T108" fmla="*/ 2159 w 3109"/>
                <a:gd name="T109" fmla="*/ 165 h 3421"/>
                <a:gd name="T110" fmla="*/ 192 w 3109"/>
                <a:gd name="T111" fmla="*/ 122 h 3421"/>
                <a:gd name="T112" fmla="*/ 86 w 3109"/>
                <a:gd name="T113" fmla="*/ 2128 h 3421"/>
                <a:gd name="T114" fmla="*/ 0 w 3109"/>
                <a:gd name="T115" fmla="*/ 291 h 3421"/>
                <a:gd name="T116" fmla="*/ 206 w 3109"/>
                <a:gd name="T117" fmla="*/ 12 h 3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09" h="3421">
                  <a:moveTo>
                    <a:pt x="2225" y="2183"/>
                  </a:moveTo>
                  <a:lnTo>
                    <a:pt x="2211" y="2185"/>
                  </a:lnTo>
                  <a:lnTo>
                    <a:pt x="2200" y="2192"/>
                  </a:lnTo>
                  <a:lnTo>
                    <a:pt x="2190" y="2200"/>
                  </a:lnTo>
                  <a:lnTo>
                    <a:pt x="2184" y="2211"/>
                  </a:lnTo>
                  <a:lnTo>
                    <a:pt x="2182" y="2225"/>
                  </a:lnTo>
                  <a:lnTo>
                    <a:pt x="2182" y="2443"/>
                  </a:lnTo>
                  <a:lnTo>
                    <a:pt x="2180" y="2458"/>
                  </a:lnTo>
                  <a:lnTo>
                    <a:pt x="2173" y="2471"/>
                  </a:lnTo>
                  <a:lnTo>
                    <a:pt x="2162" y="2482"/>
                  </a:lnTo>
                  <a:lnTo>
                    <a:pt x="2150" y="2488"/>
                  </a:lnTo>
                  <a:lnTo>
                    <a:pt x="2134" y="2490"/>
                  </a:lnTo>
                  <a:lnTo>
                    <a:pt x="1918" y="2490"/>
                  </a:lnTo>
                  <a:lnTo>
                    <a:pt x="1905" y="2492"/>
                  </a:lnTo>
                  <a:lnTo>
                    <a:pt x="1893" y="2498"/>
                  </a:lnTo>
                  <a:lnTo>
                    <a:pt x="1884" y="2508"/>
                  </a:lnTo>
                  <a:lnTo>
                    <a:pt x="1879" y="2519"/>
                  </a:lnTo>
                  <a:lnTo>
                    <a:pt x="1877" y="2532"/>
                  </a:lnTo>
                  <a:lnTo>
                    <a:pt x="1877" y="2677"/>
                  </a:lnTo>
                  <a:lnTo>
                    <a:pt x="1879" y="2691"/>
                  </a:lnTo>
                  <a:lnTo>
                    <a:pt x="1884" y="2703"/>
                  </a:lnTo>
                  <a:lnTo>
                    <a:pt x="1893" y="2712"/>
                  </a:lnTo>
                  <a:lnTo>
                    <a:pt x="1905" y="2718"/>
                  </a:lnTo>
                  <a:lnTo>
                    <a:pt x="1918" y="2720"/>
                  </a:lnTo>
                  <a:lnTo>
                    <a:pt x="2135" y="2720"/>
                  </a:lnTo>
                  <a:lnTo>
                    <a:pt x="2150" y="2722"/>
                  </a:lnTo>
                  <a:lnTo>
                    <a:pt x="2163" y="2729"/>
                  </a:lnTo>
                  <a:lnTo>
                    <a:pt x="2174" y="2739"/>
                  </a:lnTo>
                  <a:lnTo>
                    <a:pt x="2180" y="2753"/>
                  </a:lnTo>
                  <a:lnTo>
                    <a:pt x="2182" y="2768"/>
                  </a:lnTo>
                  <a:lnTo>
                    <a:pt x="2182" y="2985"/>
                  </a:lnTo>
                  <a:lnTo>
                    <a:pt x="2184" y="2998"/>
                  </a:lnTo>
                  <a:lnTo>
                    <a:pt x="2190" y="3009"/>
                  </a:lnTo>
                  <a:lnTo>
                    <a:pt x="2200" y="3019"/>
                  </a:lnTo>
                  <a:lnTo>
                    <a:pt x="2211" y="3025"/>
                  </a:lnTo>
                  <a:lnTo>
                    <a:pt x="2225" y="3027"/>
                  </a:lnTo>
                  <a:lnTo>
                    <a:pt x="2370" y="3027"/>
                  </a:lnTo>
                  <a:lnTo>
                    <a:pt x="2382" y="3025"/>
                  </a:lnTo>
                  <a:lnTo>
                    <a:pt x="2394" y="3019"/>
                  </a:lnTo>
                  <a:lnTo>
                    <a:pt x="2403" y="3009"/>
                  </a:lnTo>
                  <a:lnTo>
                    <a:pt x="2409" y="2998"/>
                  </a:lnTo>
                  <a:lnTo>
                    <a:pt x="2411" y="2985"/>
                  </a:lnTo>
                  <a:lnTo>
                    <a:pt x="2411" y="2768"/>
                  </a:lnTo>
                  <a:lnTo>
                    <a:pt x="2413" y="2753"/>
                  </a:lnTo>
                  <a:lnTo>
                    <a:pt x="2420" y="2739"/>
                  </a:lnTo>
                  <a:lnTo>
                    <a:pt x="2430" y="2729"/>
                  </a:lnTo>
                  <a:lnTo>
                    <a:pt x="2444" y="2722"/>
                  </a:lnTo>
                  <a:lnTo>
                    <a:pt x="2459" y="2720"/>
                  </a:lnTo>
                  <a:lnTo>
                    <a:pt x="2675" y="2720"/>
                  </a:lnTo>
                  <a:lnTo>
                    <a:pt x="2688" y="2718"/>
                  </a:lnTo>
                  <a:lnTo>
                    <a:pt x="2699" y="2712"/>
                  </a:lnTo>
                  <a:lnTo>
                    <a:pt x="2708" y="2703"/>
                  </a:lnTo>
                  <a:lnTo>
                    <a:pt x="2715" y="2691"/>
                  </a:lnTo>
                  <a:lnTo>
                    <a:pt x="2717" y="2677"/>
                  </a:lnTo>
                  <a:lnTo>
                    <a:pt x="2717" y="2532"/>
                  </a:lnTo>
                  <a:lnTo>
                    <a:pt x="2715" y="2519"/>
                  </a:lnTo>
                  <a:lnTo>
                    <a:pt x="2708" y="2508"/>
                  </a:lnTo>
                  <a:lnTo>
                    <a:pt x="2699" y="2498"/>
                  </a:lnTo>
                  <a:lnTo>
                    <a:pt x="2688" y="2492"/>
                  </a:lnTo>
                  <a:lnTo>
                    <a:pt x="2675" y="2490"/>
                  </a:lnTo>
                  <a:lnTo>
                    <a:pt x="2459" y="2490"/>
                  </a:lnTo>
                  <a:lnTo>
                    <a:pt x="2444" y="2488"/>
                  </a:lnTo>
                  <a:lnTo>
                    <a:pt x="2430" y="2481"/>
                  </a:lnTo>
                  <a:lnTo>
                    <a:pt x="2420" y="2471"/>
                  </a:lnTo>
                  <a:lnTo>
                    <a:pt x="2413" y="2458"/>
                  </a:lnTo>
                  <a:lnTo>
                    <a:pt x="2411" y="2442"/>
                  </a:lnTo>
                  <a:lnTo>
                    <a:pt x="2411" y="2225"/>
                  </a:lnTo>
                  <a:lnTo>
                    <a:pt x="2409" y="2211"/>
                  </a:lnTo>
                  <a:lnTo>
                    <a:pt x="2403" y="2200"/>
                  </a:lnTo>
                  <a:lnTo>
                    <a:pt x="2394" y="2192"/>
                  </a:lnTo>
                  <a:lnTo>
                    <a:pt x="2382" y="2185"/>
                  </a:lnTo>
                  <a:lnTo>
                    <a:pt x="2370" y="2183"/>
                  </a:lnTo>
                  <a:lnTo>
                    <a:pt x="2225" y="2183"/>
                  </a:lnTo>
                  <a:close/>
                  <a:moveTo>
                    <a:pt x="2225" y="2087"/>
                  </a:moveTo>
                  <a:lnTo>
                    <a:pt x="2370" y="2087"/>
                  </a:lnTo>
                  <a:lnTo>
                    <a:pt x="2397" y="2090"/>
                  </a:lnTo>
                  <a:lnTo>
                    <a:pt x="2423" y="2098"/>
                  </a:lnTo>
                  <a:lnTo>
                    <a:pt x="2446" y="2111"/>
                  </a:lnTo>
                  <a:lnTo>
                    <a:pt x="2467" y="2128"/>
                  </a:lnTo>
                  <a:lnTo>
                    <a:pt x="2483" y="2148"/>
                  </a:lnTo>
                  <a:lnTo>
                    <a:pt x="2496" y="2172"/>
                  </a:lnTo>
                  <a:lnTo>
                    <a:pt x="2504" y="2198"/>
                  </a:lnTo>
                  <a:lnTo>
                    <a:pt x="2506" y="2225"/>
                  </a:lnTo>
                  <a:lnTo>
                    <a:pt x="2506" y="2395"/>
                  </a:lnTo>
                  <a:lnTo>
                    <a:pt x="2675" y="2395"/>
                  </a:lnTo>
                  <a:lnTo>
                    <a:pt x="2702" y="2397"/>
                  </a:lnTo>
                  <a:lnTo>
                    <a:pt x="2728" y="2405"/>
                  </a:lnTo>
                  <a:lnTo>
                    <a:pt x="2751" y="2418"/>
                  </a:lnTo>
                  <a:lnTo>
                    <a:pt x="2772" y="2434"/>
                  </a:lnTo>
                  <a:lnTo>
                    <a:pt x="2789" y="2455"/>
                  </a:lnTo>
                  <a:lnTo>
                    <a:pt x="2801" y="2478"/>
                  </a:lnTo>
                  <a:lnTo>
                    <a:pt x="2809" y="2505"/>
                  </a:lnTo>
                  <a:lnTo>
                    <a:pt x="2812" y="2532"/>
                  </a:lnTo>
                  <a:lnTo>
                    <a:pt x="2812" y="2677"/>
                  </a:lnTo>
                  <a:lnTo>
                    <a:pt x="2809" y="2706"/>
                  </a:lnTo>
                  <a:lnTo>
                    <a:pt x="2801" y="2732"/>
                  </a:lnTo>
                  <a:lnTo>
                    <a:pt x="2789" y="2755"/>
                  </a:lnTo>
                  <a:lnTo>
                    <a:pt x="2772" y="2776"/>
                  </a:lnTo>
                  <a:lnTo>
                    <a:pt x="2751" y="2793"/>
                  </a:lnTo>
                  <a:lnTo>
                    <a:pt x="2728" y="2805"/>
                  </a:lnTo>
                  <a:lnTo>
                    <a:pt x="2702" y="2814"/>
                  </a:lnTo>
                  <a:lnTo>
                    <a:pt x="2675" y="2816"/>
                  </a:lnTo>
                  <a:lnTo>
                    <a:pt x="2506" y="2816"/>
                  </a:lnTo>
                  <a:lnTo>
                    <a:pt x="2506" y="2985"/>
                  </a:lnTo>
                  <a:lnTo>
                    <a:pt x="2504" y="3013"/>
                  </a:lnTo>
                  <a:lnTo>
                    <a:pt x="2496" y="3039"/>
                  </a:lnTo>
                  <a:lnTo>
                    <a:pt x="2483" y="3062"/>
                  </a:lnTo>
                  <a:lnTo>
                    <a:pt x="2467" y="3083"/>
                  </a:lnTo>
                  <a:lnTo>
                    <a:pt x="2446" y="3099"/>
                  </a:lnTo>
                  <a:lnTo>
                    <a:pt x="2423" y="3112"/>
                  </a:lnTo>
                  <a:lnTo>
                    <a:pt x="2397" y="3120"/>
                  </a:lnTo>
                  <a:lnTo>
                    <a:pt x="2370" y="3123"/>
                  </a:lnTo>
                  <a:lnTo>
                    <a:pt x="2225" y="3123"/>
                  </a:lnTo>
                  <a:lnTo>
                    <a:pt x="2197" y="3120"/>
                  </a:lnTo>
                  <a:lnTo>
                    <a:pt x="2171" y="3112"/>
                  </a:lnTo>
                  <a:lnTo>
                    <a:pt x="2148" y="3099"/>
                  </a:lnTo>
                  <a:lnTo>
                    <a:pt x="2127" y="3083"/>
                  </a:lnTo>
                  <a:lnTo>
                    <a:pt x="2110" y="3062"/>
                  </a:lnTo>
                  <a:lnTo>
                    <a:pt x="2098" y="3039"/>
                  </a:lnTo>
                  <a:lnTo>
                    <a:pt x="2089" y="3013"/>
                  </a:lnTo>
                  <a:lnTo>
                    <a:pt x="2087" y="2985"/>
                  </a:lnTo>
                  <a:lnTo>
                    <a:pt x="2087" y="2816"/>
                  </a:lnTo>
                  <a:lnTo>
                    <a:pt x="1918" y="2816"/>
                  </a:lnTo>
                  <a:lnTo>
                    <a:pt x="1890" y="2814"/>
                  </a:lnTo>
                  <a:lnTo>
                    <a:pt x="1865" y="2805"/>
                  </a:lnTo>
                  <a:lnTo>
                    <a:pt x="1841" y="2793"/>
                  </a:lnTo>
                  <a:lnTo>
                    <a:pt x="1822" y="2776"/>
                  </a:lnTo>
                  <a:lnTo>
                    <a:pt x="1805" y="2755"/>
                  </a:lnTo>
                  <a:lnTo>
                    <a:pt x="1791" y="2732"/>
                  </a:lnTo>
                  <a:lnTo>
                    <a:pt x="1784" y="2706"/>
                  </a:lnTo>
                  <a:lnTo>
                    <a:pt x="1781" y="2677"/>
                  </a:lnTo>
                  <a:lnTo>
                    <a:pt x="1781" y="2532"/>
                  </a:lnTo>
                  <a:lnTo>
                    <a:pt x="1784" y="2505"/>
                  </a:lnTo>
                  <a:lnTo>
                    <a:pt x="1791" y="2478"/>
                  </a:lnTo>
                  <a:lnTo>
                    <a:pt x="1805" y="2455"/>
                  </a:lnTo>
                  <a:lnTo>
                    <a:pt x="1822" y="2434"/>
                  </a:lnTo>
                  <a:lnTo>
                    <a:pt x="1841" y="2418"/>
                  </a:lnTo>
                  <a:lnTo>
                    <a:pt x="1865" y="2405"/>
                  </a:lnTo>
                  <a:lnTo>
                    <a:pt x="1890" y="2397"/>
                  </a:lnTo>
                  <a:lnTo>
                    <a:pt x="1918" y="2395"/>
                  </a:lnTo>
                  <a:lnTo>
                    <a:pt x="2086" y="2395"/>
                  </a:lnTo>
                  <a:lnTo>
                    <a:pt x="2087" y="2225"/>
                  </a:lnTo>
                  <a:lnTo>
                    <a:pt x="2089" y="2197"/>
                  </a:lnTo>
                  <a:lnTo>
                    <a:pt x="2098" y="2172"/>
                  </a:lnTo>
                  <a:lnTo>
                    <a:pt x="2110" y="2148"/>
                  </a:lnTo>
                  <a:lnTo>
                    <a:pt x="2127" y="2128"/>
                  </a:lnTo>
                  <a:lnTo>
                    <a:pt x="2148" y="2111"/>
                  </a:lnTo>
                  <a:lnTo>
                    <a:pt x="2171" y="2098"/>
                  </a:lnTo>
                  <a:lnTo>
                    <a:pt x="2197" y="2090"/>
                  </a:lnTo>
                  <a:lnTo>
                    <a:pt x="2225" y="2087"/>
                  </a:lnTo>
                  <a:close/>
                  <a:moveTo>
                    <a:pt x="933" y="2026"/>
                  </a:moveTo>
                  <a:lnTo>
                    <a:pt x="510" y="2028"/>
                  </a:lnTo>
                  <a:lnTo>
                    <a:pt x="511" y="2810"/>
                  </a:lnTo>
                  <a:lnTo>
                    <a:pt x="933" y="2810"/>
                  </a:lnTo>
                  <a:lnTo>
                    <a:pt x="933" y="2026"/>
                  </a:lnTo>
                  <a:close/>
                  <a:moveTo>
                    <a:pt x="2297" y="1885"/>
                  </a:moveTo>
                  <a:lnTo>
                    <a:pt x="2228" y="1888"/>
                  </a:lnTo>
                  <a:lnTo>
                    <a:pt x="2160" y="1898"/>
                  </a:lnTo>
                  <a:lnTo>
                    <a:pt x="2096" y="1914"/>
                  </a:lnTo>
                  <a:lnTo>
                    <a:pt x="2033" y="1935"/>
                  </a:lnTo>
                  <a:lnTo>
                    <a:pt x="1974" y="1962"/>
                  </a:lnTo>
                  <a:lnTo>
                    <a:pt x="1916" y="1995"/>
                  </a:lnTo>
                  <a:lnTo>
                    <a:pt x="1863" y="2032"/>
                  </a:lnTo>
                  <a:lnTo>
                    <a:pt x="1813" y="2073"/>
                  </a:lnTo>
                  <a:lnTo>
                    <a:pt x="1767" y="2119"/>
                  </a:lnTo>
                  <a:lnTo>
                    <a:pt x="1727" y="2170"/>
                  </a:lnTo>
                  <a:lnTo>
                    <a:pt x="1689" y="2223"/>
                  </a:lnTo>
                  <a:lnTo>
                    <a:pt x="1657" y="2281"/>
                  </a:lnTo>
                  <a:lnTo>
                    <a:pt x="1630" y="2340"/>
                  </a:lnTo>
                  <a:lnTo>
                    <a:pt x="1609" y="2403"/>
                  </a:lnTo>
                  <a:lnTo>
                    <a:pt x="1593" y="2468"/>
                  </a:lnTo>
                  <a:lnTo>
                    <a:pt x="1583" y="2536"/>
                  </a:lnTo>
                  <a:lnTo>
                    <a:pt x="1580" y="2605"/>
                  </a:lnTo>
                  <a:lnTo>
                    <a:pt x="1583" y="2674"/>
                  </a:lnTo>
                  <a:lnTo>
                    <a:pt x="1593" y="2741"/>
                  </a:lnTo>
                  <a:lnTo>
                    <a:pt x="1609" y="2807"/>
                  </a:lnTo>
                  <a:lnTo>
                    <a:pt x="1630" y="2870"/>
                  </a:lnTo>
                  <a:lnTo>
                    <a:pt x="1657" y="2930"/>
                  </a:lnTo>
                  <a:lnTo>
                    <a:pt x="1689" y="2986"/>
                  </a:lnTo>
                  <a:lnTo>
                    <a:pt x="1727" y="3041"/>
                  </a:lnTo>
                  <a:lnTo>
                    <a:pt x="1767" y="3090"/>
                  </a:lnTo>
                  <a:lnTo>
                    <a:pt x="1813" y="3136"/>
                  </a:lnTo>
                  <a:lnTo>
                    <a:pt x="1863" y="3178"/>
                  </a:lnTo>
                  <a:lnTo>
                    <a:pt x="1916" y="3216"/>
                  </a:lnTo>
                  <a:lnTo>
                    <a:pt x="1974" y="3247"/>
                  </a:lnTo>
                  <a:lnTo>
                    <a:pt x="2033" y="3274"/>
                  </a:lnTo>
                  <a:lnTo>
                    <a:pt x="2096" y="3296"/>
                  </a:lnTo>
                  <a:lnTo>
                    <a:pt x="2160" y="3312"/>
                  </a:lnTo>
                  <a:lnTo>
                    <a:pt x="2228" y="3322"/>
                  </a:lnTo>
                  <a:lnTo>
                    <a:pt x="2297" y="3325"/>
                  </a:lnTo>
                  <a:lnTo>
                    <a:pt x="2366" y="3322"/>
                  </a:lnTo>
                  <a:lnTo>
                    <a:pt x="2432" y="3312"/>
                  </a:lnTo>
                  <a:lnTo>
                    <a:pt x="2498" y="3296"/>
                  </a:lnTo>
                  <a:lnTo>
                    <a:pt x="2560" y="3274"/>
                  </a:lnTo>
                  <a:lnTo>
                    <a:pt x="2620" y="3247"/>
                  </a:lnTo>
                  <a:lnTo>
                    <a:pt x="2676" y="3216"/>
                  </a:lnTo>
                  <a:lnTo>
                    <a:pt x="2730" y="3178"/>
                  </a:lnTo>
                  <a:lnTo>
                    <a:pt x="2779" y="3136"/>
                  </a:lnTo>
                  <a:lnTo>
                    <a:pt x="2825" y="3090"/>
                  </a:lnTo>
                  <a:lnTo>
                    <a:pt x="2867" y="3041"/>
                  </a:lnTo>
                  <a:lnTo>
                    <a:pt x="2904" y="2986"/>
                  </a:lnTo>
                  <a:lnTo>
                    <a:pt x="2936" y="2930"/>
                  </a:lnTo>
                  <a:lnTo>
                    <a:pt x="2963" y="2870"/>
                  </a:lnTo>
                  <a:lnTo>
                    <a:pt x="2985" y="2807"/>
                  </a:lnTo>
                  <a:lnTo>
                    <a:pt x="3000" y="2741"/>
                  </a:lnTo>
                  <a:lnTo>
                    <a:pt x="3010" y="2674"/>
                  </a:lnTo>
                  <a:lnTo>
                    <a:pt x="3013" y="2605"/>
                  </a:lnTo>
                  <a:lnTo>
                    <a:pt x="3010" y="2536"/>
                  </a:lnTo>
                  <a:lnTo>
                    <a:pt x="3000" y="2468"/>
                  </a:lnTo>
                  <a:lnTo>
                    <a:pt x="2985" y="2403"/>
                  </a:lnTo>
                  <a:lnTo>
                    <a:pt x="2963" y="2340"/>
                  </a:lnTo>
                  <a:lnTo>
                    <a:pt x="2936" y="2281"/>
                  </a:lnTo>
                  <a:lnTo>
                    <a:pt x="2904" y="2223"/>
                  </a:lnTo>
                  <a:lnTo>
                    <a:pt x="2867" y="2170"/>
                  </a:lnTo>
                  <a:lnTo>
                    <a:pt x="2825" y="2119"/>
                  </a:lnTo>
                  <a:lnTo>
                    <a:pt x="2779" y="2073"/>
                  </a:lnTo>
                  <a:lnTo>
                    <a:pt x="2730" y="2032"/>
                  </a:lnTo>
                  <a:lnTo>
                    <a:pt x="2676" y="1995"/>
                  </a:lnTo>
                  <a:lnTo>
                    <a:pt x="2620" y="1962"/>
                  </a:lnTo>
                  <a:lnTo>
                    <a:pt x="2560" y="1935"/>
                  </a:lnTo>
                  <a:lnTo>
                    <a:pt x="2498" y="1914"/>
                  </a:lnTo>
                  <a:lnTo>
                    <a:pt x="2432" y="1898"/>
                  </a:lnTo>
                  <a:lnTo>
                    <a:pt x="2366" y="1888"/>
                  </a:lnTo>
                  <a:lnTo>
                    <a:pt x="2297" y="1885"/>
                  </a:lnTo>
                  <a:close/>
                  <a:moveTo>
                    <a:pt x="1782" y="1259"/>
                  </a:moveTo>
                  <a:lnTo>
                    <a:pt x="1358" y="1262"/>
                  </a:lnTo>
                  <a:lnTo>
                    <a:pt x="1360" y="1624"/>
                  </a:lnTo>
                  <a:lnTo>
                    <a:pt x="1782" y="1623"/>
                  </a:lnTo>
                  <a:lnTo>
                    <a:pt x="1782" y="1259"/>
                  </a:lnTo>
                  <a:close/>
                  <a:moveTo>
                    <a:pt x="933" y="1259"/>
                  </a:moveTo>
                  <a:lnTo>
                    <a:pt x="510" y="1262"/>
                  </a:lnTo>
                  <a:lnTo>
                    <a:pt x="512" y="1624"/>
                  </a:lnTo>
                  <a:lnTo>
                    <a:pt x="933" y="1623"/>
                  </a:lnTo>
                  <a:lnTo>
                    <a:pt x="933" y="1259"/>
                  </a:lnTo>
                  <a:close/>
                  <a:moveTo>
                    <a:pt x="1358" y="1165"/>
                  </a:moveTo>
                  <a:lnTo>
                    <a:pt x="1784" y="1165"/>
                  </a:lnTo>
                  <a:lnTo>
                    <a:pt x="1806" y="1167"/>
                  </a:lnTo>
                  <a:lnTo>
                    <a:pt x="1825" y="1175"/>
                  </a:lnTo>
                  <a:lnTo>
                    <a:pt x="1842" y="1186"/>
                  </a:lnTo>
                  <a:lnTo>
                    <a:pt x="1857" y="1201"/>
                  </a:lnTo>
                  <a:lnTo>
                    <a:pt x="1868" y="1218"/>
                  </a:lnTo>
                  <a:lnTo>
                    <a:pt x="1876" y="1237"/>
                  </a:lnTo>
                  <a:lnTo>
                    <a:pt x="1878" y="1259"/>
                  </a:lnTo>
                  <a:lnTo>
                    <a:pt x="1878" y="1624"/>
                  </a:lnTo>
                  <a:lnTo>
                    <a:pt x="1876" y="1646"/>
                  </a:lnTo>
                  <a:lnTo>
                    <a:pt x="1868" y="1666"/>
                  </a:lnTo>
                  <a:lnTo>
                    <a:pt x="1857" y="1684"/>
                  </a:lnTo>
                  <a:lnTo>
                    <a:pt x="1842" y="1698"/>
                  </a:lnTo>
                  <a:lnTo>
                    <a:pt x="1825" y="1709"/>
                  </a:lnTo>
                  <a:lnTo>
                    <a:pt x="1806" y="1716"/>
                  </a:lnTo>
                  <a:lnTo>
                    <a:pt x="1784" y="1718"/>
                  </a:lnTo>
                  <a:lnTo>
                    <a:pt x="1358" y="1718"/>
                  </a:lnTo>
                  <a:lnTo>
                    <a:pt x="1337" y="1716"/>
                  </a:lnTo>
                  <a:lnTo>
                    <a:pt x="1317" y="1709"/>
                  </a:lnTo>
                  <a:lnTo>
                    <a:pt x="1299" y="1698"/>
                  </a:lnTo>
                  <a:lnTo>
                    <a:pt x="1285" y="1684"/>
                  </a:lnTo>
                  <a:lnTo>
                    <a:pt x="1274" y="1666"/>
                  </a:lnTo>
                  <a:lnTo>
                    <a:pt x="1267" y="1646"/>
                  </a:lnTo>
                  <a:lnTo>
                    <a:pt x="1265" y="1624"/>
                  </a:lnTo>
                  <a:lnTo>
                    <a:pt x="1265" y="1259"/>
                  </a:lnTo>
                  <a:lnTo>
                    <a:pt x="1267" y="1237"/>
                  </a:lnTo>
                  <a:lnTo>
                    <a:pt x="1274" y="1218"/>
                  </a:lnTo>
                  <a:lnTo>
                    <a:pt x="1285" y="1201"/>
                  </a:lnTo>
                  <a:lnTo>
                    <a:pt x="1299" y="1186"/>
                  </a:lnTo>
                  <a:lnTo>
                    <a:pt x="1317" y="1175"/>
                  </a:lnTo>
                  <a:lnTo>
                    <a:pt x="1337" y="1167"/>
                  </a:lnTo>
                  <a:lnTo>
                    <a:pt x="1358" y="1165"/>
                  </a:lnTo>
                  <a:close/>
                  <a:moveTo>
                    <a:pt x="510" y="1165"/>
                  </a:moveTo>
                  <a:lnTo>
                    <a:pt x="935" y="1165"/>
                  </a:lnTo>
                  <a:lnTo>
                    <a:pt x="957" y="1167"/>
                  </a:lnTo>
                  <a:lnTo>
                    <a:pt x="976" y="1175"/>
                  </a:lnTo>
                  <a:lnTo>
                    <a:pt x="993" y="1186"/>
                  </a:lnTo>
                  <a:lnTo>
                    <a:pt x="1008" y="1201"/>
                  </a:lnTo>
                  <a:lnTo>
                    <a:pt x="1019" y="1218"/>
                  </a:lnTo>
                  <a:lnTo>
                    <a:pt x="1026" y="1237"/>
                  </a:lnTo>
                  <a:lnTo>
                    <a:pt x="1029" y="1259"/>
                  </a:lnTo>
                  <a:lnTo>
                    <a:pt x="1029" y="1624"/>
                  </a:lnTo>
                  <a:lnTo>
                    <a:pt x="1026" y="1646"/>
                  </a:lnTo>
                  <a:lnTo>
                    <a:pt x="1019" y="1666"/>
                  </a:lnTo>
                  <a:lnTo>
                    <a:pt x="1008" y="1684"/>
                  </a:lnTo>
                  <a:lnTo>
                    <a:pt x="993" y="1698"/>
                  </a:lnTo>
                  <a:lnTo>
                    <a:pt x="976" y="1709"/>
                  </a:lnTo>
                  <a:lnTo>
                    <a:pt x="957" y="1716"/>
                  </a:lnTo>
                  <a:lnTo>
                    <a:pt x="935" y="1718"/>
                  </a:lnTo>
                  <a:lnTo>
                    <a:pt x="510" y="1718"/>
                  </a:lnTo>
                  <a:lnTo>
                    <a:pt x="488" y="1716"/>
                  </a:lnTo>
                  <a:lnTo>
                    <a:pt x="468" y="1709"/>
                  </a:lnTo>
                  <a:lnTo>
                    <a:pt x="451" y="1698"/>
                  </a:lnTo>
                  <a:lnTo>
                    <a:pt x="437" y="1684"/>
                  </a:lnTo>
                  <a:lnTo>
                    <a:pt x="425" y="1666"/>
                  </a:lnTo>
                  <a:lnTo>
                    <a:pt x="418" y="1646"/>
                  </a:lnTo>
                  <a:lnTo>
                    <a:pt x="416" y="1624"/>
                  </a:lnTo>
                  <a:lnTo>
                    <a:pt x="416" y="1259"/>
                  </a:lnTo>
                  <a:lnTo>
                    <a:pt x="418" y="1237"/>
                  </a:lnTo>
                  <a:lnTo>
                    <a:pt x="425" y="1218"/>
                  </a:lnTo>
                  <a:lnTo>
                    <a:pt x="437" y="1201"/>
                  </a:lnTo>
                  <a:lnTo>
                    <a:pt x="451" y="1186"/>
                  </a:lnTo>
                  <a:lnTo>
                    <a:pt x="468" y="1175"/>
                  </a:lnTo>
                  <a:lnTo>
                    <a:pt x="488" y="1167"/>
                  </a:lnTo>
                  <a:lnTo>
                    <a:pt x="510" y="1165"/>
                  </a:lnTo>
                  <a:close/>
                  <a:moveTo>
                    <a:pt x="1782" y="493"/>
                  </a:moveTo>
                  <a:lnTo>
                    <a:pt x="1358" y="495"/>
                  </a:lnTo>
                  <a:lnTo>
                    <a:pt x="1360" y="857"/>
                  </a:lnTo>
                  <a:lnTo>
                    <a:pt x="1782" y="856"/>
                  </a:lnTo>
                  <a:lnTo>
                    <a:pt x="1782" y="493"/>
                  </a:lnTo>
                  <a:close/>
                  <a:moveTo>
                    <a:pt x="933" y="493"/>
                  </a:moveTo>
                  <a:lnTo>
                    <a:pt x="510" y="495"/>
                  </a:lnTo>
                  <a:lnTo>
                    <a:pt x="512" y="857"/>
                  </a:lnTo>
                  <a:lnTo>
                    <a:pt x="933" y="856"/>
                  </a:lnTo>
                  <a:lnTo>
                    <a:pt x="933" y="493"/>
                  </a:lnTo>
                  <a:close/>
                  <a:moveTo>
                    <a:pt x="1358" y="399"/>
                  </a:moveTo>
                  <a:lnTo>
                    <a:pt x="1784" y="399"/>
                  </a:lnTo>
                  <a:lnTo>
                    <a:pt x="1806" y="401"/>
                  </a:lnTo>
                  <a:lnTo>
                    <a:pt x="1825" y="408"/>
                  </a:lnTo>
                  <a:lnTo>
                    <a:pt x="1842" y="420"/>
                  </a:lnTo>
                  <a:lnTo>
                    <a:pt x="1857" y="434"/>
                  </a:lnTo>
                  <a:lnTo>
                    <a:pt x="1868" y="451"/>
                  </a:lnTo>
                  <a:lnTo>
                    <a:pt x="1876" y="471"/>
                  </a:lnTo>
                  <a:lnTo>
                    <a:pt x="1878" y="493"/>
                  </a:lnTo>
                  <a:lnTo>
                    <a:pt x="1878" y="857"/>
                  </a:lnTo>
                  <a:lnTo>
                    <a:pt x="1876" y="879"/>
                  </a:lnTo>
                  <a:lnTo>
                    <a:pt x="1868" y="899"/>
                  </a:lnTo>
                  <a:lnTo>
                    <a:pt x="1857" y="917"/>
                  </a:lnTo>
                  <a:lnTo>
                    <a:pt x="1842" y="932"/>
                  </a:lnTo>
                  <a:lnTo>
                    <a:pt x="1825" y="942"/>
                  </a:lnTo>
                  <a:lnTo>
                    <a:pt x="1806" y="949"/>
                  </a:lnTo>
                  <a:lnTo>
                    <a:pt x="1784" y="952"/>
                  </a:lnTo>
                  <a:lnTo>
                    <a:pt x="1358" y="952"/>
                  </a:lnTo>
                  <a:lnTo>
                    <a:pt x="1337" y="949"/>
                  </a:lnTo>
                  <a:lnTo>
                    <a:pt x="1317" y="942"/>
                  </a:lnTo>
                  <a:lnTo>
                    <a:pt x="1299" y="932"/>
                  </a:lnTo>
                  <a:lnTo>
                    <a:pt x="1285" y="917"/>
                  </a:lnTo>
                  <a:lnTo>
                    <a:pt x="1274" y="899"/>
                  </a:lnTo>
                  <a:lnTo>
                    <a:pt x="1267" y="879"/>
                  </a:lnTo>
                  <a:lnTo>
                    <a:pt x="1265" y="857"/>
                  </a:lnTo>
                  <a:lnTo>
                    <a:pt x="1265" y="493"/>
                  </a:lnTo>
                  <a:lnTo>
                    <a:pt x="1267" y="471"/>
                  </a:lnTo>
                  <a:lnTo>
                    <a:pt x="1274" y="451"/>
                  </a:lnTo>
                  <a:lnTo>
                    <a:pt x="1285" y="434"/>
                  </a:lnTo>
                  <a:lnTo>
                    <a:pt x="1299" y="420"/>
                  </a:lnTo>
                  <a:lnTo>
                    <a:pt x="1317" y="408"/>
                  </a:lnTo>
                  <a:lnTo>
                    <a:pt x="1337" y="401"/>
                  </a:lnTo>
                  <a:lnTo>
                    <a:pt x="1358" y="399"/>
                  </a:lnTo>
                  <a:close/>
                  <a:moveTo>
                    <a:pt x="510" y="399"/>
                  </a:moveTo>
                  <a:lnTo>
                    <a:pt x="935" y="399"/>
                  </a:lnTo>
                  <a:lnTo>
                    <a:pt x="957" y="401"/>
                  </a:lnTo>
                  <a:lnTo>
                    <a:pt x="976" y="408"/>
                  </a:lnTo>
                  <a:lnTo>
                    <a:pt x="993" y="420"/>
                  </a:lnTo>
                  <a:lnTo>
                    <a:pt x="1008" y="434"/>
                  </a:lnTo>
                  <a:lnTo>
                    <a:pt x="1019" y="451"/>
                  </a:lnTo>
                  <a:lnTo>
                    <a:pt x="1026" y="471"/>
                  </a:lnTo>
                  <a:lnTo>
                    <a:pt x="1029" y="493"/>
                  </a:lnTo>
                  <a:lnTo>
                    <a:pt x="1029" y="857"/>
                  </a:lnTo>
                  <a:lnTo>
                    <a:pt x="1026" y="879"/>
                  </a:lnTo>
                  <a:lnTo>
                    <a:pt x="1019" y="899"/>
                  </a:lnTo>
                  <a:lnTo>
                    <a:pt x="1008" y="917"/>
                  </a:lnTo>
                  <a:lnTo>
                    <a:pt x="993" y="932"/>
                  </a:lnTo>
                  <a:lnTo>
                    <a:pt x="976" y="942"/>
                  </a:lnTo>
                  <a:lnTo>
                    <a:pt x="957" y="949"/>
                  </a:lnTo>
                  <a:lnTo>
                    <a:pt x="935" y="952"/>
                  </a:lnTo>
                  <a:lnTo>
                    <a:pt x="510" y="952"/>
                  </a:lnTo>
                  <a:lnTo>
                    <a:pt x="488" y="949"/>
                  </a:lnTo>
                  <a:lnTo>
                    <a:pt x="468" y="942"/>
                  </a:lnTo>
                  <a:lnTo>
                    <a:pt x="451" y="932"/>
                  </a:lnTo>
                  <a:lnTo>
                    <a:pt x="437" y="917"/>
                  </a:lnTo>
                  <a:lnTo>
                    <a:pt x="425" y="899"/>
                  </a:lnTo>
                  <a:lnTo>
                    <a:pt x="418" y="879"/>
                  </a:lnTo>
                  <a:lnTo>
                    <a:pt x="416" y="857"/>
                  </a:lnTo>
                  <a:lnTo>
                    <a:pt x="416" y="493"/>
                  </a:lnTo>
                  <a:lnTo>
                    <a:pt x="418" y="471"/>
                  </a:lnTo>
                  <a:lnTo>
                    <a:pt x="425" y="451"/>
                  </a:lnTo>
                  <a:lnTo>
                    <a:pt x="437" y="434"/>
                  </a:lnTo>
                  <a:lnTo>
                    <a:pt x="451" y="420"/>
                  </a:lnTo>
                  <a:lnTo>
                    <a:pt x="468" y="408"/>
                  </a:lnTo>
                  <a:lnTo>
                    <a:pt x="488" y="401"/>
                  </a:lnTo>
                  <a:lnTo>
                    <a:pt x="510" y="399"/>
                  </a:lnTo>
                  <a:close/>
                  <a:moveTo>
                    <a:pt x="290" y="0"/>
                  </a:moveTo>
                  <a:lnTo>
                    <a:pt x="2010" y="0"/>
                  </a:lnTo>
                  <a:lnTo>
                    <a:pt x="2053" y="3"/>
                  </a:lnTo>
                  <a:lnTo>
                    <a:pt x="2095" y="12"/>
                  </a:lnTo>
                  <a:lnTo>
                    <a:pt x="2133" y="27"/>
                  </a:lnTo>
                  <a:lnTo>
                    <a:pt x="2169" y="47"/>
                  </a:lnTo>
                  <a:lnTo>
                    <a:pt x="2201" y="71"/>
                  </a:lnTo>
                  <a:lnTo>
                    <a:pt x="2229" y="100"/>
                  </a:lnTo>
                  <a:lnTo>
                    <a:pt x="2254" y="133"/>
                  </a:lnTo>
                  <a:lnTo>
                    <a:pt x="2274" y="168"/>
                  </a:lnTo>
                  <a:lnTo>
                    <a:pt x="2288" y="207"/>
                  </a:lnTo>
                  <a:lnTo>
                    <a:pt x="2298" y="248"/>
                  </a:lnTo>
                  <a:lnTo>
                    <a:pt x="2301" y="291"/>
                  </a:lnTo>
                  <a:lnTo>
                    <a:pt x="2301" y="1789"/>
                  </a:lnTo>
                  <a:lnTo>
                    <a:pt x="2374" y="1792"/>
                  </a:lnTo>
                  <a:lnTo>
                    <a:pt x="2446" y="1803"/>
                  </a:lnTo>
                  <a:lnTo>
                    <a:pt x="2516" y="1820"/>
                  </a:lnTo>
                  <a:lnTo>
                    <a:pt x="2582" y="1842"/>
                  </a:lnTo>
                  <a:lnTo>
                    <a:pt x="2647" y="1869"/>
                  </a:lnTo>
                  <a:lnTo>
                    <a:pt x="2708" y="1902"/>
                  </a:lnTo>
                  <a:lnTo>
                    <a:pt x="2767" y="1940"/>
                  </a:lnTo>
                  <a:lnTo>
                    <a:pt x="2821" y="1983"/>
                  </a:lnTo>
                  <a:lnTo>
                    <a:pt x="2872" y="2029"/>
                  </a:lnTo>
                  <a:lnTo>
                    <a:pt x="2919" y="2080"/>
                  </a:lnTo>
                  <a:lnTo>
                    <a:pt x="2961" y="2136"/>
                  </a:lnTo>
                  <a:lnTo>
                    <a:pt x="2998" y="2195"/>
                  </a:lnTo>
                  <a:lnTo>
                    <a:pt x="3030" y="2256"/>
                  </a:lnTo>
                  <a:lnTo>
                    <a:pt x="3057" y="2321"/>
                  </a:lnTo>
                  <a:lnTo>
                    <a:pt x="3079" y="2389"/>
                  </a:lnTo>
                  <a:lnTo>
                    <a:pt x="3095" y="2459"/>
                  </a:lnTo>
                  <a:lnTo>
                    <a:pt x="3105" y="2531"/>
                  </a:lnTo>
                  <a:lnTo>
                    <a:pt x="3109" y="2605"/>
                  </a:lnTo>
                  <a:lnTo>
                    <a:pt x="3105" y="2680"/>
                  </a:lnTo>
                  <a:lnTo>
                    <a:pt x="3095" y="2752"/>
                  </a:lnTo>
                  <a:lnTo>
                    <a:pt x="3079" y="2822"/>
                  </a:lnTo>
                  <a:lnTo>
                    <a:pt x="3057" y="2889"/>
                  </a:lnTo>
                  <a:lnTo>
                    <a:pt x="3030" y="2955"/>
                  </a:lnTo>
                  <a:lnTo>
                    <a:pt x="2997" y="3017"/>
                  </a:lnTo>
                  <a:lnTo>
                    <a:pt x="2960" y="3075"/>
                  </a:lnTo>
                  <a:lnTo>
                    <a:pt x="2918" y="3131"/>
                  </a:lnTo>
                  <a:lnTo>
                    <a:pt x="2871" y="3182"/>
                  </a:lnTo>
                  <a:lnTo>
                    <a:pt x="2820" y="3229"/>
                  </a:lnTo>
                  <a:lnTo>
                    <a:pt x="2765" y="3271"/>
                  </a:lnTo>
                  <a:lnTo>
                    <a:pt x="2706" y="3309"/>
                  </a:lnTo>
                  <a:lnTo>
                    <a:pt x="2645" y="3342"/>
                  </a:lnTo>
                  <a:lnTo>
                    <a:pt x="2579" y="3370"/>
                  </a:lnTo>
                  <a:lnTo>
                    <a:pt x="2512" y="3392"/>
                  </a:lnTo>
                  <a:lnTo>
                    <a:pt x="2443" y="3407"/>
                  </a:lnTo>
                  <a:lnTo>
                    <a:pt x="2371" y="3418"/>
                  </a:lnTo>
                  <a:lnTo>
                    <a:pt x="2297" y="3421"/>
                  </a:lnTo>
                  <a:lnTo>
                    <a:pt x="2224" y="3418"/>
                  </a:lnTo>
                  <a:lnTo>
                    <a:pt x="2154" y="3408"/>
                  </a:lnTo>
                  <a:lnTo>
                    <a:pt x="2085" y="3393"/>
                  </a:lnTo>
                  <a:lnTo>
                    <a:pt x="2019" y="3372"/>
                  </a:lnTo>
                  <a:lnTo>
                    <a:pt x="1955" y="3345"/>
                  </a:lnTo>
                  <a:lnTo>
                    <a:pt x="1895" y="3313"/>
                  </a:lnTo>
                  <a:lnTo>
                    <a:pt x="1836" y="3276"/>
                  </a:lnTo>
                  <a:lnTo>
                    <a:pt x="1782" y="3236"/>
                  </a:lnTo>
                  <a:lnTo>
                    <a:pt x="1731" y="3190"/>
                  </a:lnTo>
                  <a:lnTo>
                    <a:pt x="1685" y="3140"/>
                  </a:lnTo>
                  <a:lnTo>
                    <a:pt x="1642" y="3087"/>
                  </a:lnTo>
                  <a:lnTo>
                    <a:pt x="1604" y="3029"/>
                  </a:lnTo>
                  <a:lnTo>
                    <a:pt x="1570" y="2970"/>
                  </a:lnTo>
                  <a:lnTo>
                    <a:pt x="1542" y="2907"/>
                  </a:lnTo>
                  <a:lnTo>
                    <a:pt x="232" y="2907"/>
                  </a:lnTo>
                  <a:lnTo>
                    <a:pt x="218" y="2904"/>
                  </a:lnTo>
                  <a:lnTo>
                    <a:pt x="204" y="2897"/>
                  </a:lnTo>
                  <a:lnTo>
                    <a:pt x="194" y="2887"/>
                  </a:lnTo>
                  <a:lnTo>
                    <a:pt x="188" y="2873"/>
                  </a:lnTo>
                  <a:lnTo>
                    <a:pt x="184" y="2859"/>
                  </a:lnTo>
                  <a:lnTo>
                    <a:pt x="188" y="2843"/>
                  </a:lnTo>
                  <a:lnTo>
                    <a:pt x="194" y="2830"/>
                  </a:lnTo>
                  <a:lnTo>
                    <a:pt x="204" y="2820"/>
                  </a:lnTo>
                  <a:lnTo>
                    <a:pt x="218" y="2813"/>
                  </a:lnTo>
                  <a:lnTo>
                    <a:pt x="232" y="2810"/>
                  </a:lnTo>
                  <a:lnTo>
                    <a:pt x="416" y="2810"/>
                  </a:lnTo>
                  <a:lnTo>
                    <a:pt x="416" y="2026"/>
                  </a:lnTo>
                  <a:lnTo>
                    <a:pt x="418" y="2004"/>
                  </a:lnTo>
                  <a:lnTo>
                    <a:pt x="425" y="1984"/>
                  </a:lnTo>
                  <a:lnTo>
                    <a:pt x="437" y="1967"/>
                  </a:lnTo>
                  <a:lnTo>
                    <a:pt x="451" y="1953"/>
                  </a:lnTo>
                  <a:lnTo>
                    <a:pt x="468" y="1941"/>
                  </a:lnTo>
                  <a:lnTo>
                    <a:pt x="488" y="1934"/>
                  </a:lnTo>
                  <a:lnTo>
                    <a:pt x="510" y="1932"/>
                  </a:lnTo>
                  <a:lnTo>
                    <a:pt x="935" y="1932"/>
                  </a:lnTo>
                  <a:lnTo>
                    <a:pt x="957" y="1934"/>
                  </a:lnTo>
                  <a:lnTo>
                    <a:pt x="976" y="1941"/>
                  </a:lnTo>
                  <a:lnTo>
                    <a:pt x="993" y="1953"/>
                  </a:lnTo>
                  <a:lnTo>
                    <a:pt x="1008" y="1967"/>
                  </a:lnTo>
                  <a:lnTo>
                    <a:pt x="1019" y="1984"/>
                  </a:lnTo>
                  <a:lnTo>
                    <a:pt x="1026" y="2004"/>
                  </a:lnTo>
                  <a:lnTo>
                    <a:pt x="1029" y="2026"/>
                  </a:lnTo>
                  <a:lnTo>
                    <a:pt x="1029" y="2810"/>
                  </a:lnTo>
                  <a:lnTo>
                    <a:pt x="1512" y="2810"/>
                  </a:lnTo>
                  <a:lnTo>
                    <a:pt x="1497" y="2743"/>
                  </a:lnTo>
                  <a:lnTo>
                    <a:pt x="1488" y="2675"/>
                  </a:lnTo>
                  <a:lnTo>
                    <a:pt x="1485" y="2605"/>
                  </a:lnTo>
                  <a:lnTo>
                    <a:pt x="1488" y="2532"/>
                  </a:lnTo>
                  <a:lnTo>
                    <a:pt x="1497" y="2461"/>
                  </a:lnTo>
                  <a:lnTo>
                    <a:pt x="1513" y="2392"/>
                  </a:lnTo>
                  <a:lnTo>
                    <a:pt x="1534" y="2325"/>
                  </a:lnTo>
                  <a:lnTo>
                    <a:pt x="1561" y="2261"/>
                  </a:lnTo>
                  <a:lnTo>
                    <a:pt x="1592" y="2199"/>
                  </a:lnTo>
                  <a:lnTo>
                    <a:pt x="1630" y="2140"/>
                  </a:lnTo>
                  <a:lnTo>
                    <a:pt x="1670" y="2086"/>
                  </a:lnTo>
                  <a:lnTo>
                    <a:pt x="1716" y="2035"/>
                  </a:lnTo>
                  <a:lnTo>
                    <a:pt x="1766" y="1988"/>
                  </a:lnTo>
                  <a:lnTo>
                    <a:pt x="1819" y="1945"/>
                  </a:lnTo>
                  <a:lnTo>
                    <a:pt x="1877" y="1907"/>
                  </a:lnTo>
                  <a:lnTo>
                    <a:pt x="1937" y="1874"/>
                  </a:lnTo>
                  <a:lnTo>
                    <a:pt x="2001" y="1846"/>
                  </a:lnTo>
                  <a:lnTo>
                    <a:pt x="2066" y="1823"/>
                  </a:lnTo>
                  <a:lnTo>
                    <a:pt x="2134" y="1806"/>
                  </a:lnTo>
                  <a:lnTo>
                    <a:pt x="2205" y="1795"/>
                  </a:lnTo>
                  <a:lnTo>
                    <a:pt x="2205" y="291"/>
                  </a:lnTo>
                  <a:lnTo>
                    <a:pt x="2202" y="256"/>
                  </a:lnTo>
                  <a:lnTo>
                    <a:pt x="2193" y="223"/>
                  </a:lnTo>
                  <a:lnTo>
                    <a:pt x="2178" y="192"/>
                  </a:lnTo>
                  <a:lnTo>
                    <a:pt x="2159" y="165"/>
                  </a:lnTo>
                  <a:lnTo>
                    <a:pt x="2136" y="142"/>
                  </a:lnTo>
                  <a:lnTo>
                    <a:pt x="2109" y="122"/>
                  </a:lnTo>
                  <a:lnTo>
                    <a:pt x="2078" y="107"/>
                  </a:lnTo>
                  <a:lnTo>
                    <a:pt x="2046" y="99"/>
                  </a:lnTo>
                  <a:lnTo>
                    <a:pt x="2010" y="96"/>
                  </a:lnTo>
                  <a:lnTo>
                    <a:pt x="290" y="96"/>
                  </a:lnTo>
                  <a:lnTo>
                    <a:pt x="255" y="99"/>
                  </a:lnTo>
                  <a:lnTo>
                    <a:pt x="222" y="107"/>
                  </a:lnTo>
                  <a:lnTo>
                    <a:pt x="192" y="122"/>
                  </a:lnTo>
                  <a:lnTo>
                    <a:pt x="165" y="142"/>
                  </a:lnTo>
                  <a:lnTo>
                    <a:pt x="141" y="165"/>
                  </a:lnTo>
                  <a:lnTo>
                    <a:pt x="122" y="192"/>
                  </a:lnTo>
                  <a:lnTo>
                    <a:pt x="107" y="223"/>
                  </a:lnTo>
                  <a:lnTo>
                    <a:pt x="98" y="256"/>
                  </a:lnTo>
                  <a:lnTo>
                    <a:pt x="95" y="291"/>
                  </a:lnTo>
                  <a:lnTo>
                    <a:pt x="95" y="2099"/>
                  </a:lnTo>
                  <a:lnTo>
                    <a:pt x="93" y="2115"/>
                  </a:lnTo>
                  <a:lnTo>
                    <a:pt x="86" y="2128"/>
                  </a:lnTo>
                  <a:lnTo>
                    <a:pt x="76" y="2138"/>
                  </a:lnTo>
                  <a:lnTo>
                    <a:pt x="63" y="2145"/>
                  </a:lnTo>
                  <a:lnTo>
                    <a:pt x="48" y="2148"/>
                  </a:lnTo>
                  <a:lnTo>
                    <a:pt x="32" y="2145"/>
                  </a:lnTo>
                  <a:lnTo>
                    <a:pt x="20" y="2138"/>
                  </a:lnTo>
                  <a:lnTo>
                    <a:pt x="9" y="2128"/>
                  </a:lnTo>
                  <a:lnTo>
                    <a:pt x="2" y="2115"/>
                  </a:lnTo>
                  <a:lnTo>
                    <a:pt x="0" y="2099"/>
                  </a:lnTo>
                  <a:lnTo>
                    <a:pt x="0" y="291"/>
                  </a:lnTo>
                  <a:lnTo>
                    <a:pt x="3" y="248"/>
                  </a:lnTo>
                  <a:lnTo>
                    <a:pt x="13" y="207"/>
                  </a:lnTo>
                  <a:lnTo>
                    <a:pt x="27" y="168"/>
                  </a:lnTo>
                  <a:lnTo>
                    <a:pt x="47" y="133"/>
                  </a:lnTo>
                  <a:lnTo>
                    <a:pt x="71" y="100"/>
                  </a:lnTo>
                  <a:lnTo>
                    <a:pt x="100" y="71"/>
                  </a:lnTo>
                  <a:lnTo>
                    <a:pt x="132" y="47"/>
                  </a:lnTo>
                  <a:lnTo>
                    <a:pt x="168" y="27"/>
                  </a:lnTo>
                  <a:lnTo>
                    <a:pt x="206" y="12"/>
                  </a:lnTo>
                  <a:lnTo>
                    <a:pt x="247" y="3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52" tIns="34326" rIns="68652" bIns="34326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sz="1351" dirty="0">
                <a:solidFill>
                  <a:srgbClr val="666666"/>
                </a:solidFill>
              </a:endParaRPr>
            </a:p>
          </p:txBody>
        </p:sp>
        <p:sp>
          <p:nvSpPr>
            <p:cNvPr id="59" name="Freeform 16"/>
            <p:cNvSpPr>
              <a:spLocks noEditPoints="1"/>
            </p:cNvSpPr>
            <p:nvPr/>
          </p:nvSpPr>
          <p:spPr bwMode="auto">
            <a:xfrm>
              <a:off x="7440071" y="2354516"/>
              <a:ext cx="545576" cy="604487"/>
            </a:xfrm>
            <a:custGeom>
              <a:avLst/>
              <a:gdLst>
                <a:gd name="T0" fmla="*/ 2035 w 2979"/>
                <a:gd name="T1" fmla="*/ 2379 h 3306"/>
                <a:gd name="T2" fmla="*/ 1276 w 2979"/>
                <a:gd name="T3" fmla="*/ 1948 h 3306"/>
                <a:gd name="T4" fmla="*/ 1451 w 2979"/>
                <a:gd name="T5" fmla="*/ 1394 h 3306"/>
                <a:gd name="T6" fmla="*/ 2790 w 2979"/>
                <a:gd name="T7" fmla="*/ 1730 h 3306"/>
                <a:gd name="T8" fmla="*/ 2813 w 2979"/>
                <a:gd name="T9" fmla="*/ 1730 h 3306"/>
                <a:gd name="T10" fmla="*/ 2835 w 2979"/>
                <a:gd name="T11" fmla="*/ 1714 h 3306"/>
                <a:gd name="T12" fmla="*/ 2895 w 2979"/>
                <a:gd name="T13" fmla="*/ 1523 h 3306"/>
                <a:gd name="T14" fmla="*/ 2891 w 2979"/>
                <a:gd name="T15" fmla="*/ 1501 h 3306"/>
                <a:gd name="T16" fmla="*/ 2882 w 2979"/>
                <a:gd name="T17" fmla="*/ 1489 h 3306"/>
                <a:gd name="T18" fmla="*/ 2869 w 2979"/>
                <a:gd name="T19" fmla="*/ 1482 h 3306"/>
                <a:gd name="T20" fmla="*/ 416 w 2979"/>
                <a:gd name="T21" fmla="*/ 86 h 3306"/>
                <a:gd name="T22" fmla="*/ 397 w 2979"/>
                <a:gd name="T23" fmla="*/ 109 h 3306"/>
                <a:gd name="T24" fmla="*/ 88 w 2979"/>
                <a:gd name="T25" fmla="*/ 1623 h 3306"/>
                <a:gd name="T26" fmla="*/ 116 w 2979"/>
                <a:gd name="T27" fmla="*/ 1650 h 3306"/>
                <a:gd name="T28" fmla="*/ 359 w 2979"/>
                <a:gd name="T29" fmla="*/ 1718 h 3306"/>
                <a:gd name="T30" fmla="*/ 390 w 2979"/>
                <a:gd name="T31" fmla="*/ 1692 h 3306"/>
                <a:gd name="T32" fmla="*/ 986 w 2979"/>
                <a:gd name="T33" fmla="*/ 271 h 3306"/>
                <a:gd name="T34" fmla="*/ 437 w 2979"/>
                <a:gd name="T35" fmla="*/ 86 h 3306"/>
                <a:gd name="T36" fmla="*/ 438 w 2979"/>
                <a:gd name="T37" fmla="*/ 0 h 3306"/>
                <a:gd name="T38" fmla="*/ 1014 w 2979"/>
                <a:gd name="T39" fmla="*/ 183 h 3306"/>
                <a:gd name="T40" fmla="*/ 1062 w 2979"/>
                <a:gd name="T41" fmla="*/ 235 h 3306"/>
                <a:gd name="T42" fmla="*/ 1070 w 2979"/>
                <a:gd name="T43" fmla="*/ 306 h 3306"/>
                <a:gd name="T44" fmla="*/ 2894 w 2979"/>
                <a:gd name="T45" fmla="*/ 1402 h 3306"/>
                <a:gd name="T46" fmla="*/ 2952 w 2979"/>
                <a:gd name="T47" fmla="*/ 1442 h 3306"/>
                <a:gd name="T48" fmla="*/ 2979 w 2979"/>
                <a:gd name="T49" fmla="*/ 1508 h 3306"/>
                <a:gd name="T50" fmla="*/ 2919 w 2979"/>
                <a:gd name="T51" fmla="*/ 1730 h 3306"/>
                <a:gd name="T52" fmla="*/ 2899 w 2979"/>
                <a:gd name="T53" fmla="*/ 1768 h 3306"/>
                <a:gd name="T54" fmla="*/ 2873 w 2979"/>
                <a:gd name="T55" fmla="*/ 1794 h 3306"/>
                <a:gd name="T56" fmla="*/ 2859 w 2979"/>
                <a:gd name="T57" fmla="*/ 1803 h 3306"/>
                <a:gd name="T58" fmla="*/ 2841 w 2979"/>
                <a:gd name="T59" fmla="*/ 1809 h 3306"/>
                <a:gd name="T60" fmla="*/ 2802 w 2979"/>
                <a:gd name="T61" fmla="*/ 1817 h 3306"/>
                <a:gd name="T62" fmla="*/ 1839 w 2979"/>
                <a:gd name="T63" fmla="*/ 1517 h 3306"/>
                <a:gd name="T64" fmla="*/ 2162 w 2979"/>
                <a:gd name="T65" fmla="*/ 2495 h 3306"/>
                <a:gd name="T66" fmla="*/ 2406 w 2979"/>
                <a:gd name="T67" fmla="*/ 3264 h 3306"/>
                <a:gd name="T68" fmla="*/ 2380 w 2979"/>
                <a:gd name="T69" fmla="*/ 3291 h 3306"/>
                <a:gd name="T70" fmla="*/ 2354 w 2979"/>
                <a:gd name="T71" fmla="*/ 3291 h 3306"/>
                <a:gd name="T72" fmla="*/ 2327 w 2979"/>
                <a:gd name="T73" fmla="*/ 3265 h 3306"/>
                <a:gd name="T74" fmla="*/ 1358 w 2979"/>
                <a:gd name="T75" fmla="*/ 2805 h 3306"/>
                <a:gd name="T76" fmla="*/ 1324 w 2979"/>
                <a:gd name="T77" fmla="*/ 2788 h 3306"/>
                <a:gd name="T78" fmla="*/ 1318 w 2979"/>
                <a:gd name="T79" fmla="*/ 2750 h 3306"/>
                <a:gd name="T80" fmla="*/ 1344 w 2979"/>
                <a:gd name="T81" fmla="*/ 2723 h 3306"/>
                <a:gd name="T82" fmla="*/ 859 w 2979"/>
                <a:gd name="T83" fmla="*/ 3264 h 3306"/>
                <a:gd name="T84" fmla="*/ 833 w 2979"/>
                <a:gd name="T85" fmla="*/ 3291 h 3306"/>
                <a:gd name="T86" fmla="*/ 795 w 2979"/>
                <a:gd name="T87" fmla="*/ 3285 h 3306"/>
                <a:gd name="T88" fmla="*/ 777 w 2979"/>
                <a:gd name="T89" fmla="*/ 3252 h 3306"/>
                <a:gd name="T90" fmla="*/ 710 w 2979"/>
                <a:gd name="T91" fmla="*/ 1158 h 3306"/>
                <a:gd name="T92" fmla="*/ 439 w 2979"/>
                <a:gd name="T93" fmla="*/ 1768 h 3306"/>
                <a:gd name="T94" fmla="*/ 371 w 2979"/>
                <a:gd name="T95" fmla="*/ 1803 h 3306"/>
                <a:gd name="T96" fmla="*/ 307 w 2979"/>
                <a:gd name="T97" fmla="*/ 1800 h 3306"/>
                <a:gd name="T98" fmla="*/ 248 w 2979"/>
                <a:gd name="T99" fmla="*/ 3277 h 3306"/>
                <a:gd name="T100" fmla="*/ 221 w 2979"/>
                <a:gd name="T101" fmla="*/ 3304 h 3306"/>
                <a:gd name="T102" fmla="*/ 183 w 2979"/>
                <a:gd name="T103" fmla="*/ 3298 h 3306"/>
                <a:gd name="T104" fmla="*/ 166 w 2979"/>
                <a:gd name="T105" fmla="*/ 3264 h 3306"/>
                <a:gd name="T106" fmla="*/ 69 w 2979"/>
                <a:gd name="T107" fmla="*/ 1721 h 3306"/>
                <a:gd name="T108" fmla="*/ 18 w 2979"/>
                <a:gd name="T109" fmla="*/ 1671 h 3306"/>
                <a:gd name="T110" fmla="*/ 0 w 2979"/>
                <a:gd name="T111" fmla="*/ 1603 h 3306"/>
                <a:gd name="T112" fmla="*/ 322 w 2979"/>
                <a:gd name="T113" fmla="*/ 68 h 3306"/>
                <a:gd name="T114" fmla="*/ 369 w 2979"/>
                <a:gd name="T115" fmla="*/ 16 h 3306"/>
                <a:gd name="T116" fmla="*/ 438 w 2979"/>
                <a:gd name="T117" fmla="*/ 0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79" h="3306">
                  <a:moveTo>
                    <a:pt x="1851" y="1821"/>
                  </a:moveTo>
                  <a:lnTo>
                    <a:pt x="1254" y="2046"/>
                  </a:lnTo>
                  <a:lnTo>
                    <a:pt x="2035" y="2379"/>
                  </a:lnTo>
                  <a:lnTo>
                    <a:pt x="1851" y="1821"/>
                  </a:lnTo>
                  <a:close/>
                  <a:moveTo>
                    <a:pt x="1451" y="1394"/>
                  </a:moveTo>
                  <a:lnTo>
                    <a:pt x="1276" y="1948"/>
                  </a:lnTo>
                  <a:lnTo>
                    <a:pt x="1824" y="1741"/>
                  </a:lnTo>
                  <a:lnTo>
                    <a:pt x="1740" y="1485"/>
                  </a:lnTo>
                  <a:lnTo>
                    <a:pt x="1451" y="1394"/>
                  </a:lnTo>
                  <a:close/>
                  <a:moveTo>
                    <a:pt x="845" y="840"/>
                  </a:moveTo>
                  <a:lnTo>
                    <a:pt x="743" y="1080"/>
                  </a:lnTo>
                  <a:lnTo>
                    <a:pt x="2790" y="1730"/>
                  </a:lnTo>
                  <a:lnTo>
                    <a:pt x="2798" y="1731"/>
                  </a:lnTo>
                  <a:lnTo>
                    <a:pt x="2805" y="1732"/>
                  </a:lnTo>
                  <a:lnTo>
                    <a:pt x="2813" y="1730"/>
                  </a:lnTo>
                  <a:lnTo>
                    <a:pt x="2820" y="1727"/>
                  </a:lnTo>
                  <a:lnTo>
                    <a:pt x="2828" y="1721"/>
                  </a:lnTo>
                  <a:lnTo>
                    <a:pt x="2835" y="1714"/>
                  </a:lnTo>
                  <a:lnTo>
                    <a:pt x="2839" y="1705"/>
                  </a:lnTo>
                  <a:lnTo>
                    <a:pt x="2894" y="1530"/>
                  </a:lnTo>
                  <a:lnTo>
                    <a:pt x="2895" y="1523"/>
                  </a:lnTo>
                  <a:lnTo>
                    <a:pt x="2895" y="1515"/>
                  </a:lnTo>
                  <a:lnTo>
                    <a:pt x="2894" y="1508"/>
                  </a:lnTo>
                  <a:lnTo>
                    <a:pt x="2891" y="1501"/>
                  </a:lnTo>
                  <a:lnTo>
                    <a:pt x="2888" y="1497"/>
                  </a:lnTo>
                  <a:lnTo>
                    <a:pt x="2885" y="1493"/>
                  </a:lnTo>
                  <a:lnTo>
                    <a:pt x="2882" y="1489"/>
                  </a:lnTo>
                  <a:lnTo>
                    <a:pt x="2878" y="1486"/>
                  </a:lnTo>
                  <a:lnTo>
                    <a:pt x="2873" y="1484"/>
                  </a:lnTo>
                  <a:lnTo>
                    <a:pt x="2869" y="1482"/>
                  </a:lnTo>
                  <a:lnTo>
                    <a:pt x="845" y="840"/>
                  </a:lnTo>
                  <a:close/>
                  <a:moveTo>
                    <a:pt x="426" y="85"/>
                  </a:moveTo>
                  <a:lnTo>
                    <a:pt x="416" y="86"/>
                  </a:lnTo>
                  <a:lnTo>
                    <a:pt x="408" y="91"/>
                  </a:lnTo>
                  <a:lnTo>
                    <a:pt x="401" y="99"/>
                  </a:lnTo>
                  <a:lnTo>
                    <a:pt x="397" y="109"/>
                  </a:lnTo>
                  <a:lnTo>
                    <a:pt x="85" y="1596"/>
                  </a:lnTo>
                  <a:lnTo>
                    <a:pt x="84" y="1609"/>
                  </a:lnTo>
                  <a:lnTo>
                    <a:pt x="88" y="1623"/>
                  </a:lnTo>
                  <a:lnTo>
                    <a:pt x="94" y="1635"/>
                  </a:lnTo>
                  <a:lnTo>
                    <a:pt x="104" y="1644"/>
                  </a:lnTo>
                  <a:lnTo>
                    <a:pt x="116" y="1650"/>
                  </a:lnTo>
                  <a:lnTo>
                    <a:pt x="332" y="1719"/>
                  </a:lnTo>
                  <a:lnTo>
                    <a:pt x="345" y="1720"/>
                  </a:lnTo>
                  <a:lnTo>
                    <a:pt x="359" y="1718"/>
                  </a:lnTo>
                  <a:lnTo>
                    <a:pt x="372" y="1712"/>
                  </a:lnTo>
                  <a:lnTo>
                    <a:pt x="383" y="1703"/>
                  </a:lnTo>
                  <a:lnTo>
                    <a:pt x="390" y="1692"/>
                  </a:lnTo>
                  <a:lnTo>
                    <a:pt x="986" y="297"/>
                  </a:lnTo>
                  <a:lnTo>
                    <a:pt x="989" y="283"/>
                  </a:lnTo>
                  <a:lnTo>
                    <a:pt x="986" y="271"/>
                  </a:lnTo>
                  <a:lnTo>
                    <a:pt x="978" y="260"/>
                  </a:lnTo>
                  <a:lnTo>
                    <a:pt x="967" y="254"/>
                  </a:lnTo>
                  <a:lnTo>
                    <a:pt x="437" y="86"/>
                  </a:lnTo>
                  <a:lnTo>
                    <a:pt x="432" y="85"/>
                  </a:lnTo>
                  <a:lnTo>
                    <a:pt x="426" y="85"/>
                  </a:lnTo>
                  <a:close/>
                  <a:moveTo>
                    <a:pt x="438" y="0"/>
                  </a:moveTo>
                  <a:lnTo>
                    <a:pt x="462" y="5"/>
                  </a:lnTo>
                  <a:lnTo>
                    <a:pt x="992" y="174"/>
                  </a:lnTo>
                  <a:lnTo>
                    <a:pt x="1014" y="183"/>
                  </a:lnTo>
                  <a:lnTo>
                    <a:pt x="1034" y="197"/>
                  </a:lnTo>
                  <a:lnTo>
                    <a:pt x="1050" y="215"/>
                  </a:lnTo>
                  <a:lnTo>
                    <a:pt x="1062" y="235"/>
                  </a:lnTo>
                  <a:lnTo>
                    <a:pt x="1070" y="258"/>
                  </a:lnTo>
                  <a:lnTo>
                    <a:pt x="1073" y="282"/>
                  </a:lnTo>
                  <a:lnTo>
                    <a:pt x="1070" y="306"/>
                  </a:lnTo>
                  <a:lnTo>
                    <a:pt x="1063" y="330"/>
                  </a:lnTo>
                  <a:lnTo>
                    <a:pt x="879" y="761"/>
                  </a:lnTo>
                  <a:lnTo>
                    <a:pt x="2894" y="1402"/>
                  </a:lnTo>
                  <a:lnTo>
                    <a:pt x="2916" y="1411"/>
                  </a:lnTo>
                  <a:lnTo>
                    <a:pt x="2936" y="1425"/>
                  </a:lnTo>
                  <a:lnTo>
                    <a:pt x="2952" y="1442"/>
                  </a:lnTo>
                  <a:lnTo>
                    <a:pt x="2966" y="1462"/>
                  </a:lnTo>
                  <a:lnTo>
                    <a:pt x="2975" y="1485"/>
                  </a:lnTo>
                  <a:lnTo>
                    <a:pt x="2979" y="1508"/>
                  </a:lnTo>
                  <a:lnTo>
                    <a:pt x="2979" y="1532"/>
                  </a:lnTo>
                  <a:lnTo>
                    <a:pt x="2974" y="1557"/>
                  </a:lnTo>
                  <a:lnTo>
                    <a:pt x="2919" y="1730"/>
                  </a:lnTo>
                  <a:lnTo>
                    <a:pt x="2912" y="1748"/>
                  </a:lnTo>
                  <a:lnTo>
                    <a:pt x="2903" y="1763"/>
                  </a:lnTo>
                  <a:lnTo>
                    <a:pt x="2899" y="1768"/>
                  </a:lnTo>
                  <a:lnTo>
                    <a:pt x="2888" y="1781"/>
                  </a:lnTo>
                  <a:lnTo>
                    <a:pt x="2875" y="1792"/>
                  </a:lnTo>
                  <a:lnTo>
                    <a:pt x="2873" y="1794"/>
                  </a:lnTo>
                  <a:lnTo>
                    <a:pt x="2870" y="1795"/>
                  </a:lnTo>
                  <a:lnTo>
                    <a:pt x="2864" y="1799"/>
                  </a:lnTo>
                  <a:lnTo>
                    <a:pt x="2859" y="1803"/>
                  </a:lnTo>
                  <a:lnTo>
                    <a:pt x="2852" y="1805"/>
                  </a:lnTo>
                  <a:lnTo>
                    <a:pt x="2846" y="1807"/>
                  </a:lnTo>
                  <a:lnTo>
                    <a:pt x="2841" y="1809"/>
                  </a:lnTo>
                  <a:lnTo>
                    <a:pt x="2836" y="1811"/>
                  </a:lnTo>
                  <a:lnTo>
                    <a:pt x="2819" y="1815"/>
                  </a:lnTo>
                  <a:lnTo>
                    <a:pt x="2802" y="1817"/>
                  </a:lnTo>
                  <a:lnTo>
                    <a:pt x="2784" y="1815"/>
                  </a:lnTo>
                  <a:lnTo>
                    <a:pt x="2765" y="1811"/>
                  </a:lnTo>
                  <a:lnTo>
                    <a:pt x="1839" y="1517"/>
                  </a:lnTo>
                  <a:lnTo>
                    <a:pt x="2159" y="2485"/>
                  </a:lnTo>
                  <a:lnTo>
                    <a:pt x="2160" y="2490"/>
                  </a:lnTo>
                  <a:lnTo>
                    <a:pt x="2162" y="2495"/>
                  </a:lnTo>
                  <a:lnTo>
                    <a:pt x="2406" y="3238"/>
                  </a:lnTo>
                  <a:lnTo>
                    <a:pt x="2408" y="3251"/>
                  </a:lnTo>
                  <a:lnTo>
                    <a:pt x="2406" y="3264"/>
                  </a:lnTo>
                  <a:lnTo>
                    <a:pt x="2401" y="3276"/>
                  </a:lnTo>
                  <a:lnTo>
                    <a:pt x="2392" y="3285"/>
                  </a:lnTo>
                  <a:lnTo>
                    <a:pt x="2380" y="3291"/>
                  </a:lnTo>
                  <a:lnTo>
                    <a:pt x="2373" y="3293"/>
                  </a:lnTo>
                  <a:lnTo>
                    <a:pt x="2366" y="3293"/>
                  </a:lnTo>
                  <a:lnTo>
                    <a:pt x="2354" y="3291"/>
                  </a:lnTo>
                  <a:lnTo>
                    <a:pt x="2342" y="3286"/>
                  </a:lnTo>
                  <a:lnTo>
                    <a:pt x="2333" y="3276"/>
                  </a:lnTo>
                  <a:lnTo>
                    <a:pt x="2327" y="3265"/>
                  </a:lnTo>
                  <a:lnTo>
                    <a:pt x="2094" y="2556"/>
                  </a:lnTo>
                  <a:lnTo>
                    <a:pt x="1371" y="2802"/>
                  </a:lnTo>
                  <a:lnTo>
                    <a:pt x="1358" y="2805"/>
                  </a:lnTo>
                  <a:lnTo>
                    <a:pt x="1345" y="2803"/>
                  </a:lnTo>
                  <a:lnTo>
                    <a:pt x="1334" y="2797"/>
                  </a:lnTo>
                  <a:lnTo>
                    <a:pt x="1324" y="2788"/>
                  </a:lnTo>
                  <a:lnTo>
                    <a:pt x="1318" y="2776"/>
                  </a:lnTo>
                  <a:lnTo>
                    <a:pt x="1316" y="2763"/>
                  </a:lnTo>
                  <a:lnTo>
                    <a:pt x="1318" y="2750"/>
                  </a:lnTo>
                  <a:lnTo>
                    <a:pt x="1323" y="2739"/>
                  </a:lnTo>
                  <a:lnTo>
                    <a:pt x="1332" y="2729"/>
                  </a:lnTo>
                  <a:lnTo>
                    <a:pt x="1344" y="2723"/>
                  </a:lnTo>
                  <a:lnTo>
                    <a:pt x="2057" y="2480"/>
                  </a:lnTo>
                  <a:lnTo>
                    <a:pt x="1220" y="2124"/>
                  </a:lnTo>
                  <a:lnTo>
                    <a:pt x="859" y="3264"/>
                  </a:lnTo>
                  <a:lnTo>
                    <a:pt x="853" y="3276"/>
                  </a:lnTo>
                  <a:lnTo>
                    <a:pt x="844" y="3285"/>
                  </a:lnTo>
                  <a:lnTo>
                    <a:pt x="833" y="3291"/>
                  </a:lnTo>
                  <a:lnTo>
                    <a:pt x="820" y="3293"/>
                  </a:lnTo>
                  <a:lnTo>
                    <a:pt x="806" y="3291"/>
                  </a:lnTo>
                  <a:lnTo>
                    <a:pt x="795" y="3285"/>
                  </a:lnTo>
                  <a:lnTo>
                    <a:pt x="785" y="3276"/>
                  </a:lnTo>
                  <a:lnTo>
                    <a:pt x="779" y="3265"/>
                  </a:lnTo>
                  <a:lnTo>
                    <a:pt x="777" y="3252"/>
                  </a:lnTo>
                  <a:lnTo>
                    <a:pt x="779" y="3239"/>
                  </a:lnTo>
                  <a:lnTo>
                    <a:pt x="1371" y="1367"/>
                  </a:lnTo>
                  <a:lnTo>
                    <a:pt x="710" y="1158"/>
                  </a:lnTo>
                  <a:lnTo>
                    <a:pt x="468" y="1725"/>
                  </a:lnTo>
                  <a:lnTo>
                    <a:pt x="455" y="1749"/>
                  </a:lnTo>
                  <a:lnTo>
                    <a:pt x="439" y="1768"/>
                  </a:lnTo>
                  <a:lnTo>
                    <a:pt x="419" y="1784"/>
                  </a:lnTo>
                  <a:lnTo>
                    <a:pt x="396" y="1795"/>
                  </a:lnTo>
                  <a:lnTo>
                    <a:pt x="371" y="1803"/>
                  </a:lnTo>
                  <a:lnTo>
                    <a:pt x="345" y="1805"/>
                  </a:lnTo>
                  <a:lnTo>
                    <a:pt x="325" y="1804"/>
                  </a:lnTo>
                  <a:lnTo>
                    <a:pt x="307" y="1800"/>
                  </a:lnTo>
                  <a:lnTo>
                    <a:pt x="250" y="1782"/>
                  </a:lnTo>
                  <a:lnTo>
                    <a:pt x="250" y="3264"/>
                  </a:lnTo>
                  <a:lnTo>
                    <a:pt x="248" y="3277"/>
                  </a:lnTo>
                  <a:lnTo>
                    <a:pt x="242" y="3289"/>
                  </a:lnTo>
                  <a:lnTo>
                    <a:pt x="233" y="3298"/>
                  </a:lnTo>
                  <a:lnTo>
                    <a:pt x="221" y="3304"/>
                  </a:lnTo>
                  <a:lnTo>
                    <a:pt x="208" y="3306"/>
                  </a:lnTo>
                  <a:lnTo>
                    <a:pt x="195" y="3304"/>
                  </a:lnTo>
                  <a:lnTo>
                    <a:pt x="183" y="3298"/>
                  </a:lnTo>
                  <a:lnTo>
                    <a:pt x="174" y="3289"/>
                  </a:lnTo>
                  <a:lnTo>
                    <a:pt x="168" y="3277"/>
                  </a:lnTo>
                  <a:lnTo>
                    <a:pt x="166" y="3264"/>
                  </a:lnTo>
                  <a:lnTo>
                    <a:pt x="166" y="1755"/>
                  </a:lnTo>
                  <a:lnTo>
                    <a:pt x="91" y="1730"/>
                  </a:lnTo>
                  <a:lnTo>
                    <a:pt x="69" y="1721"/>
                  </a:lnTo>
                  <a:lnTo>
                    <a:pt x="49" y="1707"/>
                  </a:lnTo>
                  <a:lnTo>
                    <a:pt x="32" y="1690"/>
                  </a:lnTo>
                  <a:lnTo>
                    <a:pt x="18" y="1671"/>
                  </a:lnTo>
                  <a:lnTo>
                    <a:pt x="8" y="1649"/>
                  </a:lnTo>
                  <a:lnTo>
                    <a:pt x="2" y="1626"/>
                  </a:lnTo>
                  <a:lnTo>
                    <a:pt x="0" y="1603"/>
                  </a:lnTo>
                  <a:lnTo>
                    <a:pt x="2" y="1579"/>
                  </a:lnTo>
                  <a:lnTo>
                    <a:pt x="314" y="92"/>
                  </a:lnTo>
                  <a:lnTo>
                    <a:pt x="322" y="68"/>
                  </a:lnTo>
                  <a:lnTo>
                    <a:pt x="334" y="47"/>
                  </a:lnTo>
                  <a:lnTo>
                    <a:pt x="350" y="30"/>
                  </a:lnTo>
                  <a:lnTo>
                    <a:pt x="369" y="16"/>
                  </a:lnTo>
                  <a:lnTo>
                    <a:pt x="391" y="6"/>
                  </a:lnTo>
                  <a:lnTo>
                    <a:pt x="414" y="1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52" tIns="34326" rIns="68652" bIns="34326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sz="1351" dirty="0">
                <a:solidFill>
                  <a:srgbClr val="666666"/>
                </a:solidFill>
              </a:endParaRPr>
            </a:p>
          </p:txBody>
        </p:sp>
      </p:grpSp>
      <p:sp>
        <p:nvSpPr>
          <p:cNvPr id="65" name="Title 3"/>
          <p:cNvSpPr txBox="1">
            <a:spLocks/>
          </p:cNvSpPr>
          <p:nvPr/>
        </p:nvSpPr>
        <p:spPr>
          <a:xfrm>
            <a:off x="2266425" y="5245857"/>
            <a:ext cx="8004175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6400"/>
              </a:lnSpc>
              <a:spcBef>
                <a:spcPct val="0"/>
              </a:spcBef>
              <a:spcAft>
                <a:spcPts val="1000"/>
              </a:spcAft>
              <a:buNone/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457200"/>
            <a:r>
              <a:rPr lang="en-US" dirty="0">
                <a:solidFill>
                  <a:prstClr val="white"/>
                </a:solidFill>
              </a:rPr>
              <a:t>The future is smart cities</a:t>
            </a:r>
          </a:p>
        </p:txBody>
      </p:sp>
      <p:sp>
        <p:nvSpPr>
          <p:cNvPr id="73" name="Title 3"/>
          <p:cNvSpPr txBox="1">
            <a:spLocks/>
          </p:cNvSpPr>
          <p:nvPr/>
        </p:nvSpPr>
        <p:spPr>
          <a:xfrm>
            <a:off x="1999643" y="201000"/>
            <a:ext cx="8004175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6400"/>
              </a:lnSpc>
              <a:spcBef>
                <a:spcPct val="0"/>
              </a:spcBef>
              <a:spcAft>
                <a:spcPts val="1000"/>
              </a:spcAft>
              <a:buNone/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dirty="0">
                <a:solidFill>
                  <a:prstClr val="white"/>
                </a:solidFill>
              </a:rPr>
              <a:t>What is a Smart City?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33268" y="1005428"/>
            <a:ext cx="8235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</a:rPr>
              <a:t>Smart city is the integration of technology with a strategic approach to sustainability, cost reduction, citizen well-being and economic development. </a:t>
            </a:r>
          </a:p>
        </p:txBody>
      </p:sp>
      <p:sp>
        <p:nvSpPr>
          <p:cNvPr id="74" name="Text Placeholder 6"/>
          <p:cNvSpPr txBox="1">
            <a:spLocks/>
          </p:cNvSpPr>
          <p:nvPr/>
        </p:nvSpPr>
        <p:spPr bwMode="auto">
          <a:xfrm>
            <a:off x="5173482" y="1715309"/>
            <a:ext cx="4890416" cy="64476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ts val="800"/>
              </a:spcAft>
              <a:buFont typeface="Arial" charset="0"/>
              <a:defRPr sz="3200" b="0" kern="1200" spc="-50">
                <a:solidFill>
                  <a:schemeClr val="bg2"/>
                </a:solidFill>
                <a:latin typeface="Omnes_ATT Light"/>
                <a:ea typeface="ＭＳ Ｐゴシック" charset="0"/>
                <a:cs typeface="Omnes_ATT Light"/>
              </a:defRPr>
            </a:lvl1pPr>
            <a:lvl2pPr marL="0" indent="0" algn="l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defRPr sz="2000" kern="1200" spc="0">
                <a:solidFill>
                  <a:schemeClr val="bg2"/>
                </a:solidFill>
                <a:latin typeface="Omnes_ATT Regular"/>
                <a:ea typeface="ＭＳ Ｐゴシック" charset="0"/>
                <a:cs typeface="+mn-cs"/>
              </a:defRPr>
            </a:lvl2pPr>
            <a:lvl3pPr marL="228600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2000" kern="1200" spc="0">
                <a:solidFill>
                  <a:schemeClr val="bg2"/>
                </a:solidFill>
                <a:latin typeface="Omnes_ATT Regular"/>
                <a:ea typeface="ＭＳ Ｐゴシック" charset="0"/>
                <a:cs typeface="+mn-cs"/>
              </a:defRPr>
            </a:lvl3pPr>
            <a:lvl4pPr marL="458788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–"/>
              <a:defRPr kern="1200" spc="0">
                <a:solidFill>
                  <a:schemeClr val="bg2"/>
                </a:solidFill>
                <a:latin typeface="Omnes_ATT Regular"/>
                <a:ea typeface="ＭＳ Ｐゴシック" charset="0"/>
                <a:cs typeface="+mn-cs"/>
              </a:defRPr>
            </a:lvl4pPr>
            <a:lvl5pPr marL="688975" indent="-228600" algn="l" rtl="0" eaLnBrk="1" fontAlgn="base" hangingPunct="1">
              <a:spcBef>
                <a:spcPct val="0"/>
              </a:spcBef>
              <a:spcAft>
                <a:spcPts val="400"/>
              </a:spcAft>
              <a:buSzPct val="80000"/>
              <a:buFont typeface="Arial" charset="0"/>
              <a:buChar char="•"/>
              <a:defRPr sz="1600" kern="1200" spc="0">
                <a:solidFill>
                  <a:schemeClr val="bg2"/>
                </a:solidFill>
                <a:latin typeface="Omnes_ATT Regular"/>
                <a:ea typeface="ＭＳ Ｐゴシック" charset="0"/>
                <a:cs typeface="+mn-cs"/>
              </a:defRPr>
            </a:lvl5pPr>
            <a:lvl6pPr marL="860425" indent="-174625" algn="l" defTabSz="860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8604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prstClr val="white"/>
                </a:solidFill>
                <a:latin typeface="Calibri"/>
              </a:rPr>
              <a:t>International Electrotechnical Commission, 2014</a:t>
            </a:r>
          </a:p>
          <a:p>
            <a:pPr algn="r"/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2224470" y="6397627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266692699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745211" y="1439283"/>
            <a:ext cx="1669030" cy="4219575"/>
            <a:chOff x="221211" y="1114425"/>
            <a:chExt cx="1669030" cy="4219575"/>
          </a:xfrm>
        </p:grpSpPr>
        <p:sp>
          <p:nvSpPr>
            <p:cNvPr id="49" name="Rounded Rectangle 48"/>
            <p:cNvSpPr/>
            <p:nvPr/>
          </p:nvSpPr>
          <p:spPr>
            <a:xfrm>
              <a:off x="221211" y="1114425"/>
              <a:ext cx="1669030" cy="4219575"/>
            </a:xfrm>
            <a:prstGeom prst="roundRect">
              <a:avLst>
                <a:gd name="adj" fmla="val 47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0" name="Round Same Side Corner Rectangle 49"/>
            <p:cNvSpPr/>
            <p:nvPr/>
          </p:nvSpPr>
          <p:spPr>
            <a:xfrm>
              <a:off x="222784" y="1114425"/>
              <a:ext cx="1667457" cy="1762125"/>
            </a:xfrm>
            <a:prstGeom prst="round2SameRect">
              <a:avLst>
                <a:gd name="adj1" fmla="val 4654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04540" y="1439283"/>
            <a:ext cx="1669030" cy="4219575"/>
            <a:chOff x="221211" y="1114425"/>
            <a:chExt cx="1669030" cy="4219575"/>
          </a:xfrm>
        </p:grpSpPr>
        <p:sp>
          <p:nvSpPr>
            <p:cNvPr id="57" name="Rounded Rectangle 56"/>
            <p:cNvSpPr/>
            <p:nvPr/>
          </p:nvSpPr>
          <p:spPr>
            <a:xfrm>
              <a:off x="221211" y="1114425"/>
              <a:ext cx="1669030" cy="4219575"/>
            </a:xfrm>
            <a:prstGeom prst="roundRect">
              <a:avLst>
                <a:gd name="adj" fmla="val 47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8" name="Round Same Side Corner Rectangle 57"/>
            <p:cNvSpPr/>
            <p:nvPr/>
          </p:nvSpPr>
          <p:spPr>
            <a:xfrm>
              <a:off x="222784" y="1114425"/>
              <a:ext cx="1667457" cy="1762125"/>
            </a:xfrm>
            <a:prstGeom prst="round2SameRect">
              <a:avLst>
                <a:gd name="adj1" fmla="val 4654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263869" y="1439283"/>
            <a:ext cx="1669030" cy="4219575"/>
            <a:chOff x="221211" y="1114425"/>
            <a:chExt cx="1669030" cy="4219575"/>
          </a:xfrm>
        </p:grpSpPr>
        <p:sp>
          <p:nvSpPr>
            <p:cNvPr id="60" name="Rounded Rectangle 59"/>
            <p:cNvSpPr/>
            <p:nvPr/>
          </p:nvSpPr>
          <p:spPr>
            <a:xfrm>
              <a:off x="221211" y="1114425"/>
              <a:ext cx="1669030" cy="4219575"/>
            </a:xfrm>
            <a:prstGeom prst="roundRect">
              <a:avLst>
                <a:gd name="adj" fmla="val 47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Round Same Side Corner Rectangle 60"/>
            <p:cNvSpPr/>
            <p:nvPr/>
          </p:nvSpPr>
          <p:spPr>
            <a:xfrm>
              <a:off x="222784" y="1114425"/>
              <a:ext cx="1667457" cy="1762125"/>
            </a:xfrm>
            <a:prstGeom prst="round2SameRect">
              <a:avLst>
                <a:gd name="adj1" fmla="val 4654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023198" y="1439283"/>
            <a:ext cx="1669030" cy="4219575"/>
            <a:chOff x="221211" y="1114425"/>
            <a:chExt cx="1669030" cy="4219575"/>
          </a:xfrm>
        </p:grpSpPr>
        <p:sp>
          <p:nvSpPr>
            <p:cNvPr id="63" name="Rounded Rectangle 62"/>
            <p:cNvSpPr/>
            <p:nvPr/>
          </p:nvSpPr>
          <p:spPr>
            <a:xfrm>
              <a:off x="221211" y="1114425"/>
              <a:ext cx="1669030" cy="4219575"/>
            </a:xfrm>
            <a:prstGeom prst="roundRect">
              <a:avLst>
                <a:gd name="adj" fmla="val 47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Round Same Side Corner Rectangle 63"/>
            <p:cNvSpPr/>
            <p:nvPr/>
          </p:nvSpPr>
          <p:spPr>
            <a:xfrm>
              <a:off x="222784" y="1114425"/>
              <a:ext cx="1667457" cy="1762125"/>
            </a:xfrm>
            <a:prstGeom prst="round2SameRect">
              <a:avLst>
                <a:gd name="adj1" fmla="val 4654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782526" y="1439283"/>
            <a:ext cx="1669030" cy="4219575"/>
            <a:chOff x="221211" y="1114425"/>
            <a:chExt cx="1669030" cy="4219575"/>
          </a:xfrm>
        </p:grpSpPr>
        <p:sp>
          <p:nvSpPr>
            <p:cNvPr id="66" name="Rounded Rectangle 65"/>
            <p:cNvSpPr/>
            <p:nvPr/>
          </p:nvSpPr>
          <p:spPr>
            <a:xfrm>
              <a:off x="221211" y="1114425"/>
              <a:ext cx="1669030" cy="4219575"/>
            </a:xfrm>
            <a:prstGeom prst="roundRect">
              <a:avLst>
                <a:gd name="adj" fmla="val 470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7" name="Round Same Side Corner Rectangle 66"/>
            <p:cNvSpPr/>
            <p:nvPr/>
          </p:nvSpPr>
          <p:spPr>
            <a:xfrm>
              <a:off x="222784" y="1114425"/>
              <a:ext cx="1667457" cy="1762125"/>
            </a:xfrm>
            <a:prstGeom prst="round2SameRect">
              <a:avLst>
                <a:gd name="adj1" fmla="val 4654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666666"/>
                </a:solidFill>
              </a:rPr>
              <a:pPr/>
              <a:t>3</a:t>
            </a:fld>
            <a:r>
              <a:rPr lang="en-US" dirty="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4"/>
                </a:solidFill>
              </a:rPr>
              <a:t>Potential Areas of Opportunity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80412" y="3383529"/>
            <a:ext cx="16197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Route optimization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Real time incident alerts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Smart parking &amp; metering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Real time incident alerts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Drones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9168" y="1774514"/>
            <a:ext cx="161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Transportation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01454" y="3383529"/>
            <a:ext cx="16197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Sensors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Emergency services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Video surveillance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Communication solutions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Gunshot detection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71606" y="1774514"/>
            <a:ext cx="157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Public Safety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74336" y="3383529"/>
            <a:ext cx="156506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Smart buildings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Environmental monitoring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Municipal services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Smart Waste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Roads/bridges/ runway inspections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07154" y="1774514"/>
            <a:ext cx="161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Infrastructure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13855" y="3359513"/>
            <a:ext cx="16197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Water management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Smart Grid solutions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Smart lighting solutions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Leak detection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Private LTE network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69839" y="1501916"/>
            <a:ext cx="161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Energy &amp; Utilities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88494" y="1501916"/>
            <a:ext cx="161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Citizen Engagement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32685" y="3383529"/>
            <a:ext cx="16197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Public Wi-Fi hotspots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City ‘help/find’ Apps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Venue/event experiences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Enhanced PTT</a:t>
            </a:r>
          </a:p>
          <a:p>
            <a:pPr marL="182880" indent="-18288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577">
                    <a:lumMod val="60000"/>
                    <a:lumOff val="40000"/>
                  </a:srgbClr>
                </a:solidFill>
              </a:rPr>
              <a:t>Video Conferencing</a:t>
            </a:r>
          </a:p>
        </p:txBody>
      </p:sp>
      <p:sp>
        <p:nvSpPr>
          <p:cNvPr id="78" name="Freeform 11"/>
          <p:cNvSpPr>
            <a:spLocks noEditPoints="1"/>
          </p:cNvSpPr>
          <p:nvPr/>
        </p:nvSpPr>
        <p:spPr bwMode="auto">
          <a:xfrm>
            <a:off x="2186026" y="2267475"/>
            <a:ext cx="787400" cy="741363"/>
          </a:xfrm>
          <a:custGeom>
            <a:avLst/>
            <a:gdLst>
              <a:gd name="T0" fmla="*/ 1017 w 3473"/>
              <a:gd name="T1" fmla="*/ 2698 h 3266"/>
              <a:gd name="T2" fmla="*/ 692 w 3473"/>
              <a:gd name="T3" fmla="*/ 2860 h 3266"/>
              <a:gd name="T4" fmla="*/ 1467 w 3473"/>
              <a:gd name="T5" fmla="*/ 3140 h 3266"/>
              <a:gd name="T6" fmla="*/ 2236 w 3473"/>
              <a:gd name="T7" fmla="*/ 2980 h 3266"/>
              <a:gd name="T8" fmla="*/ 2641 w 3473"/>
              <a:gd name="T9" fmla="*/ 2714 h 3266"/>
              <a:gd name="T10" fmla="*/ 2434 w 3473"/>
              <a:gd name="T11" fmla="*/ 2960 h 3266"/>
              <a:gd name="T12" fmla="*/ 1654 w 3473"/>
              <a:gd name="T13" fmla="*/ 3225 h 3266"/>
              <a:gd name="T14" fmla="*/ 866 w 3473"/>
              <a:gd name="T15" fmla="*/ 3064 h 3266"/>
              <a:gd name="T16" fmla="*/ 560 w 3473"/>
              <a:gd name="T17" fmla="*/ 3241 h 3266"/>
              <a:gd name="T18" fmla="*/ 481 w 3473"/>
              <a:gd name="T19" fmla="*/ 3233 h 3266"/>
              <a:gd name="T20" fmla="*/ 477 w 3473"/>
              <a:gd name="T21" fmla="*/ 2615 h 3266"/>
              <a:gd name="T22" fmla="*/ 1454 w 3473"/>
              <a:gd name="T23" fmla="*/ 955 h 3266"/>
              <a:gd name="T24" fmla="*/ 1399 w 3473"/>
              <a:gd name="T25" fmla="*/ 1659 h 3266"/>
              <a:gd name="T26" fmla="*/ 1508 w 3473"/>
              <a:gd name="T27" fmla="*/ 1752 h 3266"/>
              <a:gd name="T28" fmla="*/ 1484 w 3473"/>
              <a:gd name="T29" fmla="*/ 1876 h 3266"/>
              <a:gd name="T30" fmla="*/ 1407 w 3473"/>
              <a:gd name="T31" fmla="*/ 2214 h 3266"/>
              <a:gd name="T32" fmla="*/ 1445 w 3473"/>
              <a:gd name="T33" fmla="*/ 2271 h 3266"/>
              <a:gd name="T34" fmla="*/ 1705 w 3473"/>
              <a:gd name="T35" fmla="*/ 1898 h 3266"/>
              <a:gd name="T36" fmla="*/ 1963 w 3473"/>
              <a:gd name="T37" fmla="*/ 1527 h 3266"/>
              <a:gd name="T38" fmla="*/ 1856 w 3473"/>
              <a:gd name="T39" fmla="*/ 1376 h 3266"/>
              <a:gd name="T40" fmla="*/ 1756 w 3473"/>
              <a:gd name="T41" fmla="*/ 1270 h 3266"/>
              <a:gd name="T42" fmla="*/ 1808 w 3473"/>
              <a:gd name="T43" fmla="*/ 1111 h 3266"/>
              <a:gd name="T44" fmla="*/ 1866 w 3473"/>
              <a:gd name="T45" fmla="*/ 932 h 3266"/>
              <a:gd name="T46" fmla="*/ 1911 w 3473"/>
              <a:gd name="T47" fmla="*/ 859 h 3266"/>
              <a:gd name="T48" fmla="*/ 1946 w 3473"/>
              <a:gd name="T49" fmla="*/ 963 h 3266"/>
              <a:gd name="T50" fmla="*/ 1877 w 3473"/>
              <a:gd name="T51" fmla="*/ 1171 h 3266"/>
              <a:gd name="T52" fmla="*/ 1844 w 3473"/>
              <a:gd name="T53" fmla="*/ 1291 h 3266"/>
              <a:gd name="T54" fmla="*/ 2152 w 3473"/>
              <a:gd name="T55" fmla="*/ 1348 h 3266"/>
              <a:gd name="T56" fmla="*/ 2113 w 3473"/>
              <a:gd name="T57" fmla="*/ 1457 h 3266"/>
              <a:gd name="T58" fmla="*/ 1913 w 3473"/>
              <a:gd name="T59" fmla="*/ 1745 h 3266"/>
              <a:gd name="T60" fmla="*/ 1641 w 3473"/>
              <a:gd name="T61" fmla="*/ 2139 h 3266"/>
              <a:gd name="T62" fmla="*/ 1436 w 3473"/>
              <a:gd name="T63" fmla="*/ 2432 h 3266"/>
              <a:gd name="T64" fmla="*/ 1320 w 3473"/>
              <a:gd name="T65" fmla="*/ 2514 h 3266"/>
              <a:gd name="T66" fmla="*/ 1275 w 3473"/>
              <a:gd name="T67" fmla="*/ 2410 h 3266"/>
              <a:gd name="T68" fmla="*/ 1338 w 3473"/>
              <a:gd name="T69" fmla="*/ 2133 h 3266"/>
              <a:gd name="T70" fmla="*/ 1410 w 3473"/>
              <a:gd name="T71" fmla="*/ 1819 h 3266"/>
              <a:gd name="T72" fmla="*/ 1416 w 3473"/>
              <a:gd name="T73" fmla="*/ 1746 h 3266"/>
              <a:gd name="T74" fmla="*/ 1100 w 3473"/>
              <a:gd name="T75" fmla="*/ 1729 h 3266"/>
              <a:gd name="T76" fmla="*/ 1077 w 3473"/>
              <a:gd name="T77" fmla="*/ 1610 h 3266"/>
              <a:gd name="T78" fmla="*/ 1495 w 3473"/>
              <a:gd name="T79" fmla="*/ 846 h 3266"/>
              <a:gd name="T80" fmla="*/ 2536 w 3473"/>
              <a:gd name="T81" fmla="*/ 448 h 3266"/>
              <a:gd name="T82" fmla="*/ 3019 w 3473"/>
              <a:gd name="T83" fmla="*/ 1110 h 3266"/>
              <a:gd name="T84" fmla="*/ 3092 w 3473"/>
              <a:gd name="T85" fmla="*/ 1964 h 3266"/>
              <a:gd name="T86" fmla="*/ 3451 w 3473"/>
              <a:gd name="T87" fmla="*/ 1770 h 3266"/>
              <a:gd name="T88" fmla="*/ 3076 w 3473"/>
              <a:gd name="T89" fmla="*/ 2175 h 3266"/>
              <a:gd name="T90" fmla="*/ 2683 w 3473"/>
              <a:gd name="T91" fmla="*/ 1700 h 3266"/>
              <a:gd name="T92" fmla="*/ 2751 w 3473"/>
              <a:gd name="T93" fmla="*/ 1650 h 3266"/>
              <a:gd name="T94" fmla="*/ 3036 w 3473"/>
              <a:gd name="T95" fmla="*/ 1666 h 3266"/>
              <a:gd name="T96" fmla="*/ 2806 w 3473"/>
              <a:gd name="T97" fmla="*/ 874 h 3266"/>
              <a:gd name="T98" fmla="*/ 2196 w 3473"/>
              <a:gd name="T99" fmla="*/ 333 h 3266"/>
              <a:gd name="T100" fmla="*/ 1905 w 3473"/>
              <a:gd name="T101" fmla="*/ 173 h 3266"/>
              <a:gd name="T102" fmla="*/ 1204 w 3473"/>
              <a:gd name="T103" fmla="*/ 130 h 3266"/>
              <a:gd name="T104" fmla="*/ 1020 w 3473"/>
              <a:gd name="T105" fmla="*/ 720 h 3266"/>
              <a:gd name="T106" fmla="*/ 948 w 3473"/>
              <a:gd name="T107" fmla="*/ 686 h 3266"/>
              <a:gd name="T108" fmla="*/ 746 w 3473"/>
              <a:gd name="T109" fmla="*/ 435 h 3266"/>
              <a:gd name="T110" fmla="*/ 223 w 3473"/>
              <a:gd name="T111" fmla="*/ 1041 h 3266"/>
              <a:gd name="T112" fmla="*/ 95 w 3473"/>
              <a:gd name="T113" fmla="*/ 1847 h 3266"/>
              <a:gd name="T114" fmla="*/ 118 w 3473"/>
              <a:gd name="T115" fmla="*/ 2165 h 3266"/>
              <a:gd name="T116" fmla="*/ 3 w 3473"/>
              <a:gd name="T117" fmla="*/ 1762 h 3266"/>
              <a:gd name="T118" fmla="*/ 183 w 3473"/>
              <a:gd name="T119" fmla="*/ 932 h 3266"/>
              <a:gd name="T120" fmla="*/ 756 w 3473"/>
              <a:gd name="T121" fmla="*/ 329 h 3266"/>
              <a:gd name="T122" fmla="*/ 635 w 3473"/>
              <a:gd name="T123" fmla="*/ 47 h 3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73" h="3266">
                <a:moveTo>
                  <a:pt x="536" y="2609"/>
                </a:moveTo>
                <a:lnTo>
                  <a:pt x="987" y="2629"/>
                </a:lnTo>
                <a:lnTo>
                  <a:pt x="999" y="2632"/>
                </a:lnTo>
                <a:lnTo>
                  <a:pt x="1011" y="2638"/>
                </a:lnTo>
                <a:lnTo>
                  <a:pt x="1019" y="2648"/>
                </a:lnTo>
                <a:lnTo>
                  <a:pt x="1025" y="2659"/>
                </a:lnTo>
                <a:lnTo>
                  <a:pt x="1027" y="2673"/>
                </a:lnTo>
                <a:lnTo>
                  <a:pt x="1024" y="2686"/>
                </a:lnTo>
                <a:lnTo>
                  <a:pt x="1017" y="2698"/>
                </a:lnTo>
                <a:lnTo>
                  <a:pt x="1008" y="2706"/>
                </a:lnTo>
                <a:lnTo>
                  <a:pt x="996" y="2711"/>
                </a:lnTo>
                <a:lnTo>
                  <a:pt x="982" y="2713"/>
                </a:lnTo>
                <a:lnTo>
                  <a:pt x="531" y="2693"/>
                </a:lnTo>
                <a:lnTo>
                  <a:pt x="518" y="2693"/>
                </a:lnTo>
                <a:lnTo>
                  <a:pt x="504" y="2696"/>
                </a:lnTo>
                <a:lnTo>
                  <a:pt x="560" y="2751"/>
                </a:lnTo>
                <a:lnTo>
                  <a:pt x="618" y="2803"/>
                </a:lnTo>
                <a:lnTo>
                  <a:pt x="692" y="2860"/>
                </a:lnTo>
                <a:lnTo>
                  <a:pt x="769" y="2912"/>
                </a:lnTo>
                <a:lnTo>
                  <a:pt x="848" y="2960"/>
                </a:lnTo>
                <a:lnTo>
                  <a:pt x="931" y="3002"/>
                </a:lnTo>
                <a:lnTo>
                  <a:pt x="1016" y="3039"/>
                </a:lnTo>
                <a:lnTo>
                  <a:pt x="1103" y="3071"/>
                </a:lnTo>
                <a:lnTo>
                  <a:pt x="1192" y="3096"/>
                </a:lnTo>
                <a:lnTo>
                  <a:pt x="1282" y="3116"/>
                </a:lnTo>
                <a:lnTo>
                  <a:pt x="1374" y="3131"/>
                </a:lnTo>
                <a:lnTo>
                  <a:pt x="1467" y="3140"/>
                </a:lnTo>
                <a:lnTo>
                  <a:pt x="1560" y="3142"/>
                </a:lnTo>
                <a:lnTo>
                  <a:pt x="1649" y="3140"/>
                </a:lnTo>
                <a:lnTo>
                  <a:pt x="1738" y="3132"/>
                </a:lnTo>
                <a:lnTo>
                  <a:pt x="1824" y="3119"/>
                </a:lnTo>
                <a:lnTo>
                  <a:pt x="1910" y="3101"/>
                </a:lnTo>
                <a:lnTo>
                  <a:pt x="1994" y="3078"/>
                </a:lnTo>
                <a:lnTo>
                  <a:pt x="2077" y="3050"/>
                </a:lnTo>
                <a:lnTo>
                  <a:pt x="2157" y="3018"/>
                </a:lnTo>
                <a:lnTo>
                  <a:pt x="2236" y="2980"/>
                </a:lnTo>
                <a:lnTo>
                  <a:pt x="2312" y="2937"/>
                </a:lnTo>
                <a:lnTo>
                  <a:pt x="2386" y="2890"/>
                </a:lnTo>
                <a:lnTo>
                  <a:pt x="2458" y="2839"/>
                </a:lnTo>
                <a:lnTo>
                  <a:pt x="2526" y="2783"/>
                </a:lnTo>
                <a:lnTo>
                  <a:pt x="2592" y="2722"/>
                </a:lnTo>
                <a:lnTo>
                  <a:pt x="2603" y="2714"/>
                </a:lnTo>
                <a:lnTo>
                  <a:pt x="2616" y="2710"/>
                </a:lnTo>
                <a:lnTo>
                  <a:pt x="2628" y="2711"/>
                </a:lnTo>
                <a:lnTo>
                  <a:pt x="2641" y="2714"/>
                </a:lnTo>
                <a:lnTo>
                  <a:pt x="2651" y="2723"/>
                </a:lnTo>
                <a:lnTo>
                  <a:pt x="2659" y="2733"/>
                </a:lnTo>
                <a:lnTo>
                  <a:pt x="2663" y="2746"/>
                </a:lnTo>
                <a:lnTo>
                  <a:pt x="2663" y="2759"/>
                </a:lnTo>
                <a:lnTo>
                  <a:pt x="2659" y="2771"/>
                </a:lnTo>
                <a:lnTo>
                  <a:pt x="2650" y="2782"/>
                </a:lnTo>
                <a:lnTo>
                  <a:pt x="2582" y="2846"/>
                </a:lnTo>
                <a:lnTo>
                  <a:pt x="2509" y="2906"/>
                </a:lnTo>
                <a:lnTo>
                  <a:pt x="2434" y="2960"/>
                </a:lnTo>
                <a:lnTo>
                  <a:pt x="2356" y="3009"/>
                </a:lnTo>
                <a:lnTo>
                  <a:pt x="2274" y="3055"/>
                </a:lnTo>
                <a:lnTo>
                  <a:pt x="2192" y="3095"/>
                </a:lnTo>
                <a:lnTo>
                  <a:pt x="2106" y="3129"/>
                </a:lnTo>
                <a:lnTo>
                  <a:pt x="2019" y="3158"/>
                </a:lnTo>
                <a:lnTo>
                  <a:pt x="1930" y="3184"/>
                </a:lnTo>
                <a:lnTo>
                  <a:pt x="1839" y="3203"/>
                </a:lnTo>
                <a:lnTo>
                  <a:pt x="1747" y="3216"/>
                </a:lnTo>
                <a:lnTo>
                  <a:pt x="1654" y="3225"/>
                </a:lnTo>
                <a:lnTo>
                  <a:pt x="1560" y="3227"/>
                </a:lnTo>
                <a:lnTo>
                  <a:pt x="1469" y="3225"/>
                </a:lnTo>
                <a:lnTo>
                  <a:pt x="1380" y="3216"/>
                </a:lnTo>
                <a:lnTo>
                  <a:pt x="1291" y="3204"/>
                </a:lnTo>
                <a:lnTo>
                  <a:pt x="1202" y="3186"/>
                </a:lnTo>
                <a:lnTo>
                  <a:pt x="1116" y="3162"/>
                </a:lnTo>
                <a:lnTo>
                  <a:pt x="1031" y="3134"/>
                </a:lnTo>
                <a:lnTo>
                  <a:pt x="948" y="3101"/>
                </a:lnTo>
                <a:lnTo>
                  <a:pt x="866" y="3064"/>
                </a:lnTo>
                <a:lnTo>
                  <a:pt x="786" y="3022"/>
                </a:lnTo>
                <a:lnTo>
                  <a:pt x="710" y="2974"/>
                </a:lnTo>
                <a:lnTo>
                  <a:pt x="636" y="2924"/>
                </a:lnTo>
                <a:lnTo>
                  <a:pt x="564" y="2868"/>
                </a:lnTo>
                <a:lnTo>
                  <a:pt x="513" y="2823"/>
                </a:lnTo>
                <a:lnTo>
                  <a:pt x="464" y="2776"/>
                </a:lnTo>
                <a:lnTo>
                  <a:pt x="563" y="3214"/>
                </a:lnTo>
                <a:lnTo>
                  <a:pt x="563" y="3228"/>
                </a:lnTo>
                <a:lnTo>
                  <a:pt x="560" y="3241"/>
                </a:lnTo>
                <a:lnTo>
                  <a:pt x="554" y="3251"/>
                </a:lnTo>
                <a:lnTo>
                  <a:pt x="543" y="3260"/>
                </a:lnTo>
                <a:lnTo>
                  <a:pt x="530" y="3265"/>
                </a:lnTo>
                <a:lnTo>
                  <a:pt x="526" y="3266"/>
                </a:lnTo>
                <a:lnTo>
                  <a:pt x="522" y="3266"/>
                </a:lnTo>
                <a:lnTo>
                  <a:pt x="507" y="3264"/>
                </a:lnTo>
                <a:lnTo>
                  <a:pt x="495" y="3258"/>
                </a:lnTo>
                <a:lnTo>
                  <a:pt x="486" y="3247"/>
                </a:lnTo>
                <a:lnTo>
                  <a:pt x="481" y="3233"/>
                </a:lnTo>
                <a:lnTo>
                  <a:pt x="381" y="2793"/>
                </a:lnTo>
                <a:lnTo>
                  <a:pt x="377" y="2763"/>
                </a:lnTo>
                <a:lnTo>
                  <a:pt x="378" y="2734"/>
                </a:lnTo>
                <a:lnTo>
                  <a:pt x="383" y="2707"/>
                </a:lnTo>
                <a:lnTo>
                  <a:pt x="394" y="2683"/>
                </a:lnTo>
                <a:lnTo>
                  <a:pt x="410" y="2659"/>
                </a:lnTo>
                <a:lnTo>
                  <a:pt x="429" y="2640"/>
                </a:lnTo>
                <a:lnTo>
                  <a:pt x="452" y="2626"/>
                </a:lnTo>
                <a:lnTo>
                  <a:pt x="477" y="2615"/>
                </a:lnTo>
                <a:lnTo>
                  <a:pt x="505" y="2610"/>
                </a:lnTo>
                <a:lnTo>
                  <a:pt x="536" y="2609"/>
                </a:lnTo>
                <a:close/>
                <a:moveTo>
                  <a:pt x="1495" y="931"/>
                </a:moveTo>
                <a:lnTo>
                  <a:pt x="1481" y="932"/>
                </a:lnTo>
                <a:lnTo>
                  <a:pt x="1472" y="936"/>
                </a:lnTo>
                <a:lnTo>
                  <a:pt x="1464" y="940"/>
                </a:lnTo>
                <a:lnTo>
                  <a:pt x="1459" y="947"/>
                </a:lnTo>
                <a:lnTo>
                  <a:pt x="1455" y="951"/>
                </a:lnTo>
                <a:lnTo>
                  <a:pt x="1454" y="955"/>
                </a:lnTo>
                <a:lnTo>
                  <a:pt x="1152" y="1648"/>
                </a:lnTo>
                <a:lnTo>
                  <a:pt x="1150" y="1653"/>
                </a:lnTo>
                <a:lnTo>
                  <a:pt x="1148" y="1658"/>
                </a:lnTo>
                <a:lnTo>
                  <a:pt x="1156" y="1659"/>
                </a:lnTo>
                <a:lnTo>
                  <a:pt x="1167" y="1659"/>
                </a:lnTo>
                <a:lnTo>
                  <a:pt x="1218" y="1659"/>
                </a:lnTo>
                <a:lnTo>
                  <a:pt x="1264" y="1659"/>
                </a:lnTo>
                <a:lnTo>
                  <a:pt x="1331" y="1659"/>
                </a:lnTo>
                <a:lnTo>
                  <a:pt x="1399" y="1659"/>
                </a:lnTo>
                <a:lnTo>
                  <a:pt x="1423" y="1661"/>
                </a:lnTo>
                <a:lnTo>
                  <a:pt x="1443" y="1666"/>
                </a:lnTo>
                <a:lnTo>
                  <a:pt x="1460" y="1674"/>
                </a:lnTo>
                <a:lnTo>
                  <a:pt x="1474" y="1682"/>
                </a:lnTo>
                <a:lnTo>
                  <a:pt x="1483" y="1692"/>
                </a:lnTo>
                <a:lnTo>
                  <a:pt x="1492" y="1701"/>
                </a:lnTo>
                <a:lnTo>
                  <a:pt x="1501" y="1718"/>
                </a:lnTo>
                <a:lnTo>
                  <a:pt x="1506" y="1735"/>
                </a:lnTo>
                <a:lnTo>
                  <a:pt x="1508" y="1752"/>
                </a:lnTo>
                <a:lnTo>
                  <a:pt x="1508" y="1767"/>
                </a:lnTo>
                <a:lnTo>
                  <a:pt x="1506" y="1779"/>
                </a:lnTo>
                <a:lnTo>
                  <a:pt x="1504" y="1788"/>
                </a:lnTo>
                <a:lnTo>
                  <a:pt x="1503" y="1792"/>
                </a:lnTo>
                <a:lnTo>
                  <a:pt x="1502" y="1798"/>
                </a:lnTo>
                <a:lnTo>
                  <a:pt x="1499" y="1810"/>
                </a:lnTo>
                <a:lnTo>
                  <a:pt x="1495" y="1828"/>
                </a:lnTo>
                <a:lnTo>
                  <a:pt x="1491" y="1850"/>
                </a:lnTo>
                <a:lnTo>
                  <a:pt x="1484" y="1876"/>
                </a:lnTo>
                <a:lnTo>
                  <a:pt x="1477" y="1906"/>
                </a:lnTo>
                <a:lnTo>
                  <a:pt x="1469" y="1940"/>
                </a:lnTo>
                <a:lnTo>
                  <a:pt x="1461" y="1976"/>
                </a:lnTo>
                <a:lnTo>
                  <a:pt x="1453" y="2013"/>
                </a:lnTo>
                <a:lnTo>
                  <a:pt x="1444" y="2053"/>
                </a:lnTo>
                <a:lnTo>
                  <a:pt x="1435" y="2093"/>
                </a:lnTo>
                <a:lnTo>
                  <a:pt x="1425" y="2133"/>
                </a:lnTo>
                <a:lnTo>
                  <a:pt x="1416" y="2174"/>
                </a:lnTo>
                <a:lnTo>
                  <a:pt x="1407" y="2214"/>
                </a:lnTo>
                <a:lnTo>
                  <a:pt x="1398" y="2252"/>
                </a:lnTo>
                <a:lnTo>
                  <a:pt x="1389" y="2289"/>
                </a:lnTo>
                <a:lnTo>
                  <a:pt x="1382" y="2322"/>
                </a:lnTo>
                <a:lnTo>
                  <a:pt x="1374" y="2354"/>
                </a:lnTo>
                <a:lnTo>
                  <a:pt x="1368" y="2382"/>
                </a:lnTo>
                <a:lnTo>
                  <a:pt x="1384" y="2359"/>
                </a:lnTo>
                <a:lnTo>
                  <a:pt x="1402" y="2333"/>
                </a:lnTo>
                <a:lnTo>
                  <a:pt x="1423" y="2303"/>
                </a:lnTo>
                <a:lnTo>
                  <a:pt x="1445" y="2271"/>
                </a:lnTo>
                <a:lnTo>
                  <a:pt x="1469" y="2236"/>
                </a:lnTo>
                <a:lnTo>
                  <a:pt x="1495" y="2199"/>
                </a:lnTo>
                <a:lnTo>
                  <a:pt x="1522" y="2160"/>
                </a:lnTo>
                <a:lnTo>
                  <a:pt x="1551" y="2118"/>
                </a:lnTo>
                <a:lnTo>
                  <a:pt x="1580" y="2076"/>
                </a:lnTo>
                <a:lnTo>
                  <a:pt x="1611" y="2033"/>
                </a:lnTo>
                <a:lnTo>
                  <a:pt x="1642" y="1987"/>
                </a:lnTo>
                <a:lnTo>
                  <a:pt x="1673" y="1943"/>
                </a:lnTo>
                <a:lnTo>
                  <a:pt x="1705" y="1898"/>
                </a:lnTo>
                <a:lnTo>
                  <a:pt x="1736" y="1852"/>
                </a:lnTo>
                <a:lnTo>
                  <a:pt x="1767" y="1808"/>
                </a:lnTo>
                <a:lnTo>
                  <a:pt x="1798" y="1763"/>
                </a:lnTo>
                <a:lnTo>
                  <a:pt x="1829" y="1720"/>
                </a:lnTo>
                <a:lnTo>
                  <a:pt x="1857" y="1678"/>
                </a:lnTo>
                <a:lnTo>
                  <a:pt x="1886" y="1637"/>
                </a:lnTo>
                <a:lnTo>
                  <a:pt x="1913" y="1597"/>
                </a:lnTo>
                <a:lnTo>
                  <a:pt x="1938" y="1561"/>
                </a:lnTo>
                <a:lnTo>
                  <a:pt x="1963" y="1527"/>
                </a:lnTo>
                <a:lnTo>
                  <a:pt x="1985" y="1494"/>
                </a:lnTo>
                <a:lnTo>
                  <a:pt x="2005" y="1465"/>
                </a:lnTo>
                <a:lnTo>
                  <a:pt x="2023" y="1440"/>
                </a:lnTo>
                <a:lnTo>
                  <a:pt x="2038" y="1418"/>
                </a:lnTo>
                <a:lnTo>
                  <a:pt x="2050" y="1400"/>
                </a:lnTo>
                <a:lnTo>
                  <a:pt x="2060" y="1385"/>
                </a:lnTo>
                <a:lnTo>
                  <a:pt x="2067" y="1376"/>
                </a:lnTo>
                <a:lnTo>
                  <a:pt x="2062" y="1376"/>
                </a:lnTo>
                <a:lnTo>
                  <a:pt x="1856" y="1376"/>
                </a:lnTo>
                <a:lnTo>
                  <a:pt x="1832" y="1375"/>
                </a:lnTo>
                <a:lnTo>
                  <a:pt x="1812" y="1370"/>
                </a:lnTo>
                <a:lnTo>
                  <a:pt x="1794" y="1363"/>
                </a:lnTo>
                <a:lnTo>
                  <a:pt x="1779" y="1352"/>
                </a:lnTo>
                <a:lnTo>
                  <a:pt x="1767" y="1340"/>
                </a:lnTo>
                <a:lnTo>
                  <a:pt x="1758" y="1322"/>
                </a:lnTo>
                <a:lnTo>
                  <a:pt x="1754" y="1304"/>
                </a:lnTo>
                <a:lnTo>
                  <a:pt x="1754" y="1286"/>
                </a:lnTo>
                <a:lnTo>
                  <a:pt x="1756" y="1270"/>
                </a:lnTo>
                <a:lnTo>
                  <a:pt x="1760" y="1256"/>
                </a:lnTo>
                <a:lnTo>
                  <a:pt x="1763" y="1246"/>
                </a:lnTo>
                <a:lnTo>
                  <a:pt x="1765" y="1238"/>
                </a:lnTo>
                <a:lnTo>
                  <a:pt x="1769" y="1227"/>
                </a:lnTo>
                <a:lnTo>
                  <a:pt x="1776" y="1210"/>
                </a:lnTo>
                <a:lnTo>
                  <a:pt x="1782" y="1189"/>
                </a:lnTo>
                <a:lnTo>
                  <a:pt x="1791" y="1164"/>
                </a:lnTo>
                <a:lnTo>
                  <a:pt x="1799" y="1139"/>
                </a:lnTo>
                <a:lnTo>
                  <a:pt x="1808" y="1111"/>
                </a:lnTo>
                <a:lnTo>
                  <a:pt x="1818" y="1083"/>
                </a:lnTo>
                <a:lnTo>
                  <a:pt x="1826" y="1054"/>
                </a:lnTo>
                <a:lnTo>
                  <a:pt x="1836" y="1028"/>
                </a:lnTo>
                <a:lnTo>
                  <a:pt x="1844" y="1002"/>
                </a:lnTo>
                <a:lnTo>
                  <a:pt x="1852" y="979"/>
                </a:lnTo>
                <a:lnTo>
                  <a:pt x="1859" y="959"/>
                </a:lnTo>
                <a:lnTo>
                  <a:pt x="1864" y="943"/>
                </a:lnTo>
                <a:lnTo>
                  <a:pt x="1868" y="933"/>
                </a:lnTo>
                <a:lnTo>
                  <a:pt x="1866" y="932"/>
                </a:lnTo>
                <a:lnTo>
                  <a:pt x="1861" y="932"/>
                </a:lnTo>
                <a:lnTo>
                  <a:pt x="1857" y="931"/>
                </a:lnTo>
                <a:lnTo>
                  <a:pt x="1851" y="931"/>
                </a:lnTo>
                <a:lnTo>
                  <a:pt x="1495" y="931"/>
                </a:lnTo>
                <a:close/>
                <a:moveTo>
                  <a:pt x="1495" y="846"/>
                </a:moveTo>
                <a:lnTo>
                  <a:pt x="1851" y="846"/>
                </a:lnTo>
                <a:lnTo>
                  <a:pt x="1874" y="848"/>
                </a:lnTo>
                <a:lnTo>
                  <a:pt x="1894" y="853"/>
                </a:lnTo>
                <a:lnTo>
                  <a:pt x="1911" y="859"/>
                </a:lnTo>
                <a:lnTo>
                  <a:pt x="1926" y="869"/>
                </a:lnTo>
                <a:lnTo>
                  <a:pt x="1938" y="882"/>
                </a:lnTo>
                <a:lnTo>
                  <a:pt x="1948" y="900"/>
                </a:lnTo>
                <a:lnTo>
                  <a:pt x="1952" y="918"/>
                </a:lnTo>
                <a:lnTo>
                  <a:pt x="1953" y="934"/>
                </a:lnTo>
                <a:lnTo>
                  <a:pt x="1952" y="946"/>
                </a:lnTo>
                <a:lnTo>
                  <a:pt x="1950" y="952"/>
                </a:lnTo>
                <a:lnTo>
                  <a:pt x="1949" y="955"/>
                </a:lnTo>
                <a:lnTo>
                  <a:pt x="1946" y="963"/>
                </a:lnTo>
                <a:lnTo>
                  <a:pt x="1942" y="977"/>
                </a:lnTo>
                <a:lnTo>
                  <a:pt x="1936" y="994"/>
                </a:lnTo>
                <a:lnTo>
                  <a:pt x="1929" y="1015"/>
                </a:lnTo>
                <a:lnTo>
                  <a:pt x="1922" y="1039"/>
                </a:lnTo>
                <a:lnTo>
                  <a:pt x="1913" y="1064"/>
                </a:lnTo>
                <a:lnTo>
                  <a:pt x="1904" y="1090"/>
                </a:lnTo>
                <a:lnTo>
                  <a:pt x="1895" y="1118"/>
                </a:lnTo>
                <a:lnTo>
                  <a:pt x="1886" y="1144"/>
                </a:lnTo>
                <a:lnTo>
                  <a:pt x="1877" y="1171"/>
                </a:lnTo>
                <a:lnTo>
                  <a:pt x="1869" y="1195"/>
                </a:lnTo>
                <a:lnTo>
                  <a:pt x="1861" y="1217"/>
                </a:lnTo>
                <a:lnTo>
                  <a:pt x="1855" y="1236"/>
                </a:lnTo>
                <a:lnTo>
                  <a:pt x="1850" y="1252"/>
                </a:lnTo>
                <a:lnTo>
                  <a:pt x="1847" y="1264"/>
                </a:lnTo>
                <a:lnTo>
                  <a:pt x="1844" y="1270"/>
                </a:lnTo>
                <a:lnTo>
                  <a:pt x="1840" y="1279"/>
                </a:lnTo>
                <a:lnTo>
                  <a:pt x="1838" y="1290"/>
                </a:lnTo>
                <a:lnTo>
                  <a:pt x="1844" y="1291"/>
                </a:lnTo>
                <a:lnTo>
                  <a:pt x="1856" y="1291"/>
                </a:lnTo>
                <a:lnTo>
                  <a:pt x="2062" y="1291"/>
                </a:lnTo>
                <a:lnTo>
                  <a:pt x="2084" y="1293"/>
                </a:lnTo>
                <a:lnTo>
                  <a:pt x="2103" y="1297"/>
                </a:lnTo>
                <a:lnTo>
                  <a:pt x="2118" y="1304"/>
                </a:lnTo>
                <a:lnTo>
                  <a:pt x="2130" y="1312"/>
                </a:lnTo>
                <a:lnTo>
                  <a:pt x="2138" y="1321"/>
                </a:lnTo>
                <a:lnTo>
                  <a:pt x="2144" y="1329"/>
                </a:lnTo>
                <a:lnTo>
                  <a:pt x="2152" y="1348"/>
                </a:lnTo>
                <a:lnTo>
                  <a:pt x="2154" y="1367"/>
                </a:lnTo>
                <a:lnTo>
                  <a:pt x="2153" y="1384"/>
                </a:lnTo>
                <a:lnTo>
                  <a:pt x="2149" y="1398"/>
                </a:lnTo>
                <a:lnTo>
                  <a:pt x="2144" y="1409"/>
                </a:lnTo>
                <a:lnTo>
                  <a:pt x="2141" y="1416"/>
                </a:lnTo>
                <a:lnTo>
                  <a:pt x="2139" y="1420"/>
                </a:lnTo>
                <a:lnTo>
                  <a:pt x="2134" y="1427"/>
                </a:lnTo>
                <a:lnTo>
                  <a:pt x="2124" y="1440"/>
                </a:lnTo>
                <a:lnTo>
                  <a:pt x="2113" y="1457"/>
                </a:lnTo>
                <a:lnTo>
                  <a:pt x="2099" y="1478"/>
                </a:lnTo>
                <a:lnTo>
                  <a:pt x="2082" y="1501"/>
                </a:lnTo>
                <a:lnTo>
                  <a:pt x="2063" y="1529"/>
                </a:lnTo>
                <a:lnTo>
                  <a:pt x="2042" y="1559"/>
                </a:lnTo>
                <a:lnTo>
                  <a:pt x="2020" y="1592"/>
                </a:lnTo>
                <a:lnTo>
                  <a:pt x="1994" y="1627"/>
                </a:lnTo>
                <a:lnTo>
                  <a:pt x="1969" y="1665"/>
                </a:lnTo>
                <a:lnTo>
                  <a:pt x="1942" y="1704"/>
                </a:lnTo>
                <a:lnTo>
                  <a:pt x="1913" y="1745"/>
                </a:lnTo>
                <a:lnTo>
                  <a:pt x="1883" y="1788"/>
                </a:lnTo>
                <a:lnTo>
                  <a:pt x="1854" y="1831"/>
                </a:lnTo>
                <a:lnTo>
                  <a:pt x="1823" y="1874"/>
                </a:lnTo>
                <a:lnTo>
                  <a:pt x="1793" y="1919"/>
                </a:lnTo>
                <a:lnTo>
                  <a:pt x="1761" y="1963"/>
                </a:lnTo>
                <a:lnTo>
                  <a:pt x="1730" y="2009"/>
                </a:lnTo>
                <a:lnTo>
                  <a:pt x="1700" y="2052"/>
                </a:lnTo>
                <a:lnTo>
                  <a:pt x="1670" y="2095"/>
                </a:lnTo>
                <a:lnTo>
                  <a:pt x="1641" y="2139"/>
                </a:lnTo>
                <a:lnTo>
                  <a:pt x="1611" y="2180"/>
                </a:lnTo>
                <a:lnTo>
                  <a:pt x="1583" y="2219"/>
                </a:lnTo>
                <a:lnTo>
                  <a:pt x="1557" y="2257"/>
                </a:lnTo>
                <a:lnTo>
                  <a:pt x="1533" y="2293"/>
                </a:lnTo>
                <a:lnTo>
                  <a:pt x="1508" y="2327"/>
                </a:lnTo>
                <a:lnTo>
                  <a:pt x="1487" y="2358"/>
                </a:lnTo>
                <a:lnTo>
                  <a:pt x="1468" y="2386"/>
                </a:lnTo>
                <a:lnTo>
                  <a:pt x="1450" y="2411"/>
                </a:lnTo>
                <a:lnTo>
                  <a:pt x="1436" y="2432"/>
                </a:lnTo>
                <a:lnTo>
                  <a:pt x="1423" y="2450"/>
                </a:lnTo>
                <a:lnTo>
                  <a:pt x="1413" y="2464"/>
                </a:lnTo>
                <a:lnTo>
                  <a:pt x="1407" y="2473"/>
                </a:lnTo>
                <a:lnTo>
                  <a:pt x="1404" y="2479"/>
                </a:lnTo>
                <a:lnTo>
                  <a:pt x="1390" y="2495"/>
                </a:lnTo>
                <a:lnTo>
                  <a:pt x="1374" y="2506"/>
                </a:lnTo>
                <a:lnTo>
                  <a:pt x="1355" y="2514"/>
                </a:lnTo>
                <a:lnTo>
                  <a:pt x="1336" y="2516"/>
                </a:lnTo>
                <a:lnTo>
                  <a:pt x="1320" y="2514"/>
                </a:lnTo>
                <a:lnTo>
                  <a:pt x="1307" y="2509"/>
                </a:lnTo>
                <a:lnTo>
                  <a:pt x="1293" y="2501"/>
                </a:lnTo>
                <a:lnTo>
                  <a:pt x="1282" y="2490"/>
                </a:lnTo>
                <a:lnTo>
                  <a:pt x="1275" y="2477"/>
                </a:lnTo>
                <a:lnTo>
                  <a:pt x="1270" y="2462"/>
                </a:lnTo>
                <a:lnTo>
                  <a:pt x="1269" y="2445"/>
                </a:lnTo>
                <a:lnTo>
                  <a:pt x="1271" y="2427"/>
                </a:lnTo>
                <a:lnTo>
                  <a:pt x="1273" y="2422"/>
                </a:lnTo>
                <a:lnTo>
                  <a:pt x="1275" y="2410"/>
                </a:lnTo>
                <a:lnTo>
                  <a:pt x="1279" y="2393"/>
                </a:lnTo>
                <a:lnTo>
                  <a:pt x="1283" y="2372"/>
                </a:lnTo>
                <a:lnTo>
                  <a:pt x="1290" y="2346"/>
                </a:lnTo>
                <a:lnTo>
                  <a:pt x="1296" y="2317"/>
                </a:lnTo>
                <a:lnTo>
                  <a:pt x="1305" y="2284"/>
                </a:lnTo>
                <a:lnTo>
                  <a:pt x="1312" y="2248"/>
                </a:lnTo>
                <a:lnTo>
                  <a:pt x="1320" y="2211"/>
                </a:lnTo>
                <a:lnTo>
                  <a:pt x="1330" y="2173"/>
                </a:lnTo>
                <a:lnTo>
                  <a:pt x="1338" y="2133"/>
                </a:lnTo>
                <a:lnTo>
                  <a:pt x="1348" y="2093"/>
                </a:lnTo>
                <a:lnTo>
                  <a:pt x="1357" y="2053"/>
                </a:lnTo>
                <a:lnTo>
                  <a:pt x="1366" y="2014"/>
                </a:lnTo>
                <a:lnTo>
                  <a:pt x="1375" y="1975"/>
                </a:lnTo>
                <a:lnTo>
                  <a:pt x="1384" y="1939"/>
                </a:lnTo>
                <a:lnTo>
                  <a:pt x="1391" y="1904"/>
                </a:lnTo>
                <a:lnTo>
                  <a:pt x="1399" y="1872"/>
                </a:lnTo>
                <a:lnTo>
                  <a:pt x="1405" y="1844"/>
                </a:lnTo>
                <a:lnTo>
                  <a:pt x="1410" y="1819"/>
                </a:lnTo>
                <a:lnTo>
                  <a:pt x="1416" y="1799"/>
                </a:lnTo>
                <a:lnTo>
                  <a:pt x="1419" y="1783"/>
                </a:lnTo>
                <a:lnTo>
                  <a:pt x="1421" y="1774"/>
                </a:lnTo>
                <a:lnTo>
                  <a:pt x="1422" y="1770"/>
                </a:lnTo>
                <a:lnTo>
                  <a:pt x="1424" y="1761"/>
                </a:lnTo>
                <a:lnTo>
                  <a:pt x="1424" y="1754"/>
                </a:lnTo>
                <a:lnTo>
                  <a:pt x="1423" y="1750"/>
                </a:lnTo>
                <a:lnTo>
                  <a:pt x="1421" y="1748"/>
                </a:lnTo>
                <a:lnTo>
                  <a:pt x="1416" y="1746"/>
                </a:lnTo>
                <a:lnTo>
                  <a:pt x="1408" y="1744"/>
                </a:lnTo>
                <a:lnTo>
                  <a:pt x="1397" y="1743"/>
                </a:lnTo>
                <a:lnTo>
                  <a:pt x="1331" y="1743"/>
                </a:lnTo>
                <a:lnTo>
                  <a:pt x="1264" y="1743"/>
                </a:lnTo>
                <a:lnTo>
                  <a:pt x="1219" y="1743"/>
                </a:lnTo>
                <a:lnTo>
                  <a:pt x="1167" y="1743"/>
                </a:lnTo>
                <a:lnTo>
                  <a:pt x="1141" y="1742"/>
                </a:lnTo>
                <a:lnTo>
                  <a:pt x="1118" y="1737"/>
                </a:lnTo>
                <a:lnTo>
                  <a:pt x="1100" y="1729"/>
                </a:lnTo>
                <a:lnTo>
                  <a:pt x="1084" y="1716"/>
                </a:lnTo>
                <a:lnTo>
                  <a:pt x="1072" y="1701"/>
                </a:lnTo>
                <a:lnTo>
                  <a:pt x="1065" y="1683"/>
                </a:lnTo>
                <a:lnTo>
                  <a:pt x="1063" y="1666"/>
                </a:lnTo>
                <a:lnTo>
                  <a:pt x="1064" y="1649"/>
                </a:lnTo>
                <a:lnTo>
                  <a:pt x="1067" y="1636"/>
                </a:lnTo>
                <a:lnTo>
                  <a:pt x="1071" y="1623"/>
                </a:lnTo>
                <a:lnTo>
                  <a:pt x="1075" y="1614"/>
                </a:lnTo>
                <a:lnTo>
                  <a:pt x="1077" y="1610"/>
                </a:lnTo>
                <a:lnTo>
                  <a:pt x="1375" y="923"/>
                </a:lnTo>
                <a:lnTo>
                  <a:pt x="1380" y="913"/>
                </a:lnTo>
                <a:lnTo>
                  <a:pt x="1387" y="900"/>
                </a:lnTo>
                <a:lnTo>
                  <a:pt x="1398" y="887"/>
                </a:lnTo>
                <a:lnTo>
                  <a:pt x="1410" y="875"/>
                </a:lnTo>
                <a:lnTo>
                  <a:pt x="1427" y="864"/>
                </a:lnTo>
                <a:lnTo>
                  <a:pt x="1446" y="855"/>
                </a:lnTo>
                <a:lnTo>
                  <a:pt x="1468" y="848"/>
                </a:lnTo>
                <a:lnTo>
                  <a:pt x="1495" y="846"/>
                </a:lnTo>
                <a:close/>
                <a:moveTo>
                  <a:pt x="1936" y="153"/>
                </a:moveTo>
                <a:lnTo>
                  <a:pt x="1950" y="155"/>
                </a:lnTo>
                <a:lnTo>
                  <a:pt x="2043" y="182"/>
                </a:lnTo>
                <a:lnTo>
                  <a:pt x="2133" y="214"/>
                </a:lnTo>
                <a:lnTo>
                  <a:pt x="2219" y="251"/>
                </a:lnTo>
                <a:lnTo>
                  <a:pt x="2304" y="294"/>
                </a:lnTo>
                <a:lnTo>
                  <a:pt x="2384" y="340"/>
                </a:lnTo>
                <a:lnTo>
                  <a:pt x="2462" y="392"/>
                </a:lnTo>
                <a:lnTo>
                  <a:pt x="2536" y="448"/>
                </a:lnTo>
                <a:lnTo>
                  <a:pt x="2606" y="507"/>
                </a:lnTo>
                <a:lnTo>
                  <a:pt x="2673" y="571"/>
                </a:lnTo>
                <a:lnTo>
                  <a:pt x="2735" y="639"/>
                </a:lnTo>
                <a:lnTo>
                  <a:pt x="2794" y="710"/>
                </a:lnTo>
                <a:lnTo>
                  <a:pt x="2848" y="784"/>
                </a:lnTo>
                <a:lnTo>
                  <a:pt x="2898" y="862"/>
                </a:lnTo>
                <a:lnTo>
                  <a:pt x="2943" y="942"/>
                </a:lnTo>
                <a:lnTo>
                  <a:pt x="2983" y="1025"/>
                </a:lnTo>
                <a:lnTo>
                  <a:pt x="3019" y="1110"/>
                </a:lnTo>
                <a:lnTo>
                  <a:pt x="3049" y="1199"/>
                </a:lnTo>
                <a:lnTo>
                  <a:pt x="3074" y="1289"/>
                </a:lnTo>
                <a:lnTo>
                  <a:pt x="3094" y="1381"/>
                </a:lnTo>
                <a:lnTo>
                  <a:pt x="3109" y="1475"/>
                </a:lnTo>
                <a:lnTo>
                  <a:pt x="3117" y="1570"/>
                </a:lnTo>
                <a:lnTo>
                  <a:pt x="3120" y="1666"/>
                </a:lnTo>
                <a:lnTo>
                  <a:pt x="3117" y="1767"/>
                </a:lnTo>
                <a:lnTo>
                  <a:pt x="3108" y="1866"/>
                </a:lnTo>
                <a:lnTo>
                  <a:pt x="3092" y="1964"/>
                </a:lnTo>
                <a:lnTo>
                  <a:pt x="3070" y="2060"/>
                </a:lnTo>
                <a:lnTo>
                  <a:pt x="3062" y="2087"/>
                </a:lnTo>
                <a:lnTo>
                  <a:pt x="3066" y="2084"/>
                </a:lnTo>
                <a:lnTo>
                  <a:pt x="3069" y="2081"/>
                </a:lnTo>
                <a:lnTo>
                  <a:pt x="3403" y="1776"/>
                </a:lnTo>
                <a:lnTo>
                  <a:pt x="3414" y="1769"/>
                </a:lnTo>
                <a:lnTo>
                  <a:pt x="3426" y="1766"/>
                </a:lnTo>
                <a:lnTo>
                  <a:pt x="3440" y="1766"/>
                </a:lnTo>
                <a:lnTo>
                  <a:pt x="3451" y="1770"/>
                </a:lnTo>
                <a:lnTo>
                  <a:pt x="3462" y="1778"/>
                </a:lnTo>
                <a:lnTo>
                  <a:pt x="3469" y="1790"/>
                </a:lnTo>
                <a:lnTo>
                  <a:pt x="3473" y="1802"/>
                </a:lnTo>
                <a:lnTo>
                  <a:pt x="3472" y="1815"/>
                </a:lnTo>
                <a:lnTo>
                  <a:pt x="3468" y="1828"/>
                </a:lnTo>
                <a:lnTo>
                  <a:pt x="3460" y="1838"/>
                </a:lnTo>
                <a:lnTo>
                  <a:pt x="3126" y="2144"/>
                </a:lnTo>
                <a:lnTo>
                  <a:pt x="3103" y="2162"/>
                </a:lnTo>
                <a:lnTo>
                  <a:pt x="3076" y="2175"/>
                </a:lnTo>
                <a:lnTo>
                  <a:pt x="3049" y="2184"/>
                </a:lnTo>
                <a:lnTo>
                  <a:pt x="3021" y="2187"/>
                </a:lnTo>
                <a:lnTo>
                  <a:pt x="2997" y="2185"/>
                </a:lnTo>
                <a:lnTo>
                  <a:pt x="2972" y="2178"/>
                </a:lnTo>
                <a:lnTo>
                  <a:pt x="2947" y="2165"/>
                </a:lnTo>
                <a:lnTo>
                  <a:pt x="2925" y="2148"/>
                </a:lnTo>
                <a:lnTo>
                  <a:pt x="2906" y="2127"/>
                </a:lnTo>
                <a:lnTo>
                  <a:pt x="2890" y="2102"/>
                </a:lnTo>
                <a:lnTo>
                  <a:pt x="2683" y="1700"/>
                </a:lnTo>
                <a:lnTo>
                  <a:pt x="2679" y="1686"/>
                </a:lnTo>
                <a:lnTo>
                  <a:pt x="2679" y="1674"/>
                </a:lnTo>
                <a:lnTo>
                  <a:pt x="2683" y="1661"/>
                </a:lnTo>
                <a:lnTo>
                  <a:pt x="2691" y="1650"/>
                </a:lnTo>
                <a:lnTo>
                  <a:pt x="2702" y="1643"/>
                </a:lnTo>
                <a:lnTo>
                  <a:pt x="2715" y="1639"/>
                </a:lnTo>
                <a:lnTo>
                  <a:pt x="2728" y="1639"/>
                </a:lnTo>
                <a:lnTo>
                  <a:pt x="2740" y="1643"/>
                </a:lnTo>
                <a:lnTo>
                  <a:pt x="2751" y="1650"/>
                </a:lnTo>
                <a:lnTo>
                  <a:pt x="2758" y="1661"/>
                </a:lnTo>
                <a:lnTo>
                  <a:pt x="2965" y="2062"/>
                </a:lnTo>
                <a:lnTo>
                  <a:pt x="2970" y="2072"/>
                </a:lnTo>
                <a:lnTo>
                  <a:pt x="2977" y="2080"/>
                </a:lnTo>
                <a:lnTo>
                  <a:pt x="2988" y="2039"/>
                </a:lnTo>
                <a:lnTo>
                  <a:pt x="3010" y="1947"/>
                </a:lnTo>
                <a:lnTo>
                  <a:pt x="3024" y="1855"/>
                </a:lnTo>
                <a:lnTo>
                  <a:pt x="3033" y="1761"/>
                </a:lnTo>
                <a:lnTo>
                  <a:pt x="3036" y="1666"/>
                </a:lnTo>
                <a:lnTo>
                  <a:pt x="3033" y="1571"/>
                </a:lnTo>
                <a:lnTo>
                  <a:pt x="3024" y="1476"/>
                </a:lnTo>
                <a:lnTo>
                  <a:pt x="3010" y="1384"/>
                </a:lnTo>
                <a:lnTo>
                  <a:pt x="2988" y="1293"/>
                </a:lnTo>
                <a:lnTo>
                  <a:pt x="2962" y="1204"/>
                </a:lnTo>
                <a:lnTo>
                  <a:pt x="2930" y="1118"/>
                </a:lnTo>
                <a:lnTo>
                  <a:pt x="2894" y="1033"/>
                </a:lnTo>
                <a:lnTo>
                  <a:pt x="2852" y="952"/>
                </a:lnTo>
                <a:lnTo>
                  <a:pt x="2806" y="874"/>
                </a:lnTo>
                <a:lnTo>
                  <a:pt x="2754" y="798"/>
                </a:lnTo>
                <a:lnTo>
                  <a:pt x="2699" y="726"/>
                </a:lnTo>
                <a:lnTo>
                  <a:pt x="2639" y="657"/>
                </a:lnTo>
                <a:lnTo>
                  <a:pt x="2574" y="593"/>
                </a:lnTo>
                <a:lnTo>
                  <a:pt x="2506" y="532"/>
                </a:lnTo>
                <a:lnTo>
                  <a:pt x="2434" y="475"/>
                </a:lnTo>
                <a:lnTo>
                  <a:pt x="2358" y="424"/>
                </a:lnTo>
                <a:lnTo>
                  <a:pt x="2279" y="376"/>
                </a:lnTo>
                <a:lnTo>
                  <a:pt x="2196" y="333"/>
                </a:lnTo>
                <a:lnTo>
                  <a:pt x="2110" y="296"/>
                </a:lnTo>
                <a:lnTo>
                  <a:pt x="2021" y="263"/>
                </a:lnTo>
                <a:lnTo>
                  <a:pt x="1929" y="236"/>
                </a:lnTo>
                <a:lnTo>
                  <a:pt x="1916" y="231"/>
                </a:lnTo>
                <a:lnTo>
                  <a:pt x="1907" y="223"/>
                </a:lnTo>
                <a:lnTo>
                  <a:pt x="1900" y="211"/>
                </a:lnTo>
                <a:lnTo>
                  <a:pt x="1897" y="198"/>
                </a:lnTo>
                <a:lnTo>
                  <a:pt x="1898" y="185"/>
                </a:lnTo>
                <a:lnTo>
                  <a:pt x="1905" y="173"/>
                </a:lnTo>
                <a:lnTo>
                  <a:pt x="1913" y="163"/>
                </a:lnTo>
                <a:lnTo>
                  <a:pt x="1924" y="156"/>
                </a:lnTo>
                <a:lnTo>
                  <a:pt x="1936" y="153"/>
                </a:lnTo>
                <a:close/>
                <a:moveTo>
                  <a:pt x="672" y="0"/>
                </a:moveTo>
                <a:lnTo>
                  <a:pt x="686" y="1"/>
                </a:lnTo>
                <a:lnTo>
                  <a:pt x="1128" y="92"/>
                </a:lnTo>
                <a:lnTo>
                  <a:pt x="1156" y="100"/>
                </a:lnTo>
                <a:lnTo>
                  <a:pt x="1182" y="113"/>
                </a:lnTo>
                <a:lnTo>
                  <a:pt x="1204" y="130"/>
                </a:lnTo>
                <a:lnTo>
                  <a:pt x="1222" y="150"/>
                </a:lnTo>
                <a:lnTo>
                  <a:pt x="1237" y="172"/>
                </a:lnTo>
                <a:lnTo>
                  <a:pt x="1245" y="198"/>
                </a:lnTo>
                <a:lnTo>
                  <a:pt x="1250" y="225"/>
                </a:lnTo>
                <a:lnTo>
                  <a:pt x="1249" y="252"/>
                </a:lnTo>
                <a:lnTo>
                  <a:pt x="1243" y="281"/>
                </a:lnTo>
                <a:lnTo>
                  <a:pt x="1232" y="308"/>
                </a:lnTo>
                <a:lnTo>
                  <a:pt x="1027" y="711"/>
                </a:lnTo>
                <a:lnTo>
                  <a:pt x="1020" y="720"/>
                </a:lnTo>
                <a:lnTo>
                  <a:pt x="1011" y="728"/>
                </a:lnTo>
                <a:lnTo>
                  <a:pt x="1001" y="733"/>
                </a:lnTo>
                <a:lnTo>
                  <a:pt x="990" y="734"/>
                </a:lnTo>
                <a:lnTo>
                  <a:pt x="980" y="733"/>
                </a:lnTo>
                <a:lnTo>
                  <a:pt x="971" y="730"/>
                </a:lnTo>
                <a:lnTo>
                  <a:pt x="959" y="721"/>
                </a:lnTo>
                <a:lnTo>
                  <a:pt x="952" y="711"/>
                </a:lnTo>
                <a:lnTo>
                  <a:pt x="948" y="699"/>
                </a:lnTo>
                <a:lnTo>
                  <a:pt x="948" y="686"/>
                </a:lnTo>
                <a:lnTo>
                  <a:pt x="952" y="673"/>
                </a:lnTo>
                <a:lnTo>
                  <a:pt x="1157" y="270"/>
                </a:lnTo>
                <a:lnTo>
                  <a:pt x="1162" y="258"/>
                </a:lnTo>
                <a:lnTo>
                  <a:pt x="1164" y="245"/>
                </a:lnTo>
                <a:lnTo>
                  <a:pt x="1074" y="272"/>
                </a:lnTo>
                <a:lnTo>
                  <a:pt x="988" y="306"/>
                </a:lnTo>
                <a:lnTo>
                  <a:pt x="904" y="344"/>
                </a:lnTo>
                <a:lnTo>
                  <a:pt x="823" y="388"/>
                </a:lnTo>
                <a:lnTo>
                  <a:pt x="746" y="435"/>
                </a:lnTo>
                <a:lnTo>
                  <a:pt x="672" y="488"/>
                </a:lnTo>
                <a:lnTo>
                  <a:pt x="601" y="544"/>
                </a:lnTo>
                <a:lnTo>
                  <a:pt x="535" y="604"/>
                </a:lnTo>
                <a:lnTo>
                  <a:pt x="472" y="669"/>
                </a:lnTo>
                <a:lnTo>
                  <a:pt x="413" y="737"/>
                </a:lnTo>
                <a:lnTo>
                  <a:pt x="359" y="808"/>
                </a:lnTo>
                <a:lnTo>
                  <a:pt x="308" y="883"/>
                </a:lnTo>
                <a:lnTo>
                  <a:pt x="263" y="960"/>
                </a:lnTo>
                <a:lnTo>
                  <a:pt x="223" y="1041"/>
                </a:lnTo>
                <a:lnTo>
                  <a:pt x="187" y="1124"/>
                </a:lnTo>
                <a:lnTo>
                  <a:pt x="156" y="1210"/>
                </a:lnTo>
                <a:lnTo>
                  <a:pt x="131" y="1297"/>
                </a:lnTo>
                <a:lnTo>
                  <a:pt x="111" y="1387"/>
                </a:lnTo>
                <a:lnTo>
                  <a:pt x="96" y="1479"/>
                </a:lnTo>
                <a:lnTo>
                  <a:pt x="88" y="1572"/>
                </a:lnTo>
                <a:lnTo>
                  <a:pt x="85" y="1666"/>
                </a:lnTo>
                <a:lnTo>
                  <a:pt x="87" y="1757"/>
                </a:lnTo>
                <a:lnTo>
                  <a:pt x="95" y="1847"/>
                </a:lnTo>
                <a:lnTo>
                  <a:pt x="109" y="1937"/>
                </a:lnTo>
                <a:lnTo>
                  <a:pt x="128" y="2024"/>
                </a:lnTo>
                <a:lnTo>
                  <a:pt x="152" y="2111"/>
                </a:lnTo>
                <a:lnTo>
                  <a:pt x="154" y="2125"/>
                </a:lnTo>
                <a:lnTo>
                  <a:pt x="152" y="2137"/>
                </a:lnTo>
                <a:lnTo>
                  <a:pt x="146" y="2149"/>
                </a:lnTo>
                <a:lnTo>
                  <a:pt x="137" y="2158"/>
                </a:lnTo>
                <a:lnTo>
                  <a:pt x="125" y="2164"/>
                </a:lnTo>
                <a:lnTo>
                  <a:pt x="118" y="2165"/>
                </a:lnTo>
                <a:lnTo>
                  <a:pt x="112" y="2166"/>
                </a:lnTo>
                <a:lnTo>
                  <a:pt x="99" y="2164"/>
                </a:lnTo>
                <a:lnTo>
                  <a:pt x="88" y="2158"/>
                </a:lnTo>
                <a:lnTo>
                  <a:pt x="78" y="2149"/>
                </a:lnTo>
                <a:lnTo>
                  <a:pt x="72" y="2136"/>
                </a:lnTo>
                <a:lnTo>
                  <a:pt x="46" y="2044"/>
                </a:lnTo>
                <a:lnTo>
                  <a:pt x="26" y="1951"/>
                </a:lnTo>
                <a:lnTo>
                  <a:pt x="12" y="1857"/>
                </a:lnTo>
                <a:lnTo>
                  <a:pt x="3" y="1762"/>
                </a:lnTo>
                <a:lnTo>
                  <a:pt x="0" y="1666"/>
                </a:lnTo>
                <a:lnTo>
                  <a:pt x="3" y="1568"/>
                </a:lnTo>
                <a:lnTo>
                  <a:pt x="12" y="1472"/>
                </a:lnTo>
                <a:lnTo>
                  <a:pt x="26" y="1377"/>
                </a:lnTo>
                <a:lnTo>
                  <a:pt x="48" y="1283"/>
                </a:lnTo>
                <a:lnTo>
                  <a:pt x="74" y="1192"/>
                </a:lnTo>
                <a:lnTo>
                  <a:pt x="105" y="1103"/>
                </a:lnTo>
                <a:lnTo>
                  <a:pt x="142" y="1016"/>
                </a:lnTo>
                <a:lnTo>
                  <a:pt x="183" y="932"/>
                </a:lnTo>
                <a:lnTo>
                  <a:pt x="229" y="850"/>
                </a:lnTo>
                <a:lnTo>
                  <a:pt x="281" y="773"/>
                </a:lnTo>
                <a:lnTo>
                  <a:pt x="336" y="698"/>
                </a:lnTo>
                <a:lnTo>
                  <a:pt x="396" y="626"/>
                </a:lnTo>
                <a:lnTo>
                  <a:pt x="461" y="559"/>
                </a:lnTo>
                <a:lnTo>
                  <a:pt x="529" y="495"/>
                </a:lnTo>
                <a:lnTo>
                  <a:pt x="601" y="435"/>
                </a:lnTo>
                <a:lnTo>
                  <a:pt x="677" y="380"/>
                </a:lnTo>
                <a:lnTo>
                  <a:pt x="756" y="329"/>
                </a:lnTo>
                <a:lnTo>
                  <a:pt x="840" y="283"/>
                </a:lnTo>
                <a:lnTo>
                  <a:pt x="925" y="242"/>
                </a:lnTo>
                <a:lnTo>
                  <a:pt x="1015" y="205"/>
                </a:lnTo>
                <a:lnTo>
                  <a:pt x="1107" y="174"/>
                </a:lnTo>
                <a:lnTo>
                  <a:pt x="668" y="83"/>
                </a:lnTo>
                <a:lnTo>
                  <a:pt x="655" y="79"/>
                </a:lnTo>
                <a:lnTo>
                  <a:pt x="645" y="71"/>
                </a:lnTo>
                <a:lnTo>
                  <a:pt x="638" y="60"/>
                </a:lnTo>
                <a:lnTo>
                  <a:pt x="635" y="47"/>
                </a:lnTo>
                <a:lnTo>
                  <a:pt x="635" y="34"/>
                </a:lnTo>
                <a:lnTo>
                  <a:pt x="640" y="21"/>
                </a:lnTo>
                <a:lnTo>
                  <a:pt x="649" y="10"/>
                </a:lnTo>
                <a:lnTo>
                  <a:pt x="659" y="4"/>
                </a:lnTo>
                <a:lnTo>
                  <a:pt x="6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84" name="Freeform 16"/>
          <p:cNvSpPr>
            <a:spLocks noEditPoints="1"/>
          </p:cNvSpPr>
          <p:nvPr/>
        </p:nvSpPr>
        <p:spPr bwMode="auto">
          <a:xfrm>
            <a:off x="3871279" y="2413735"/>
            <a:ext cx="935552" cy="448838"/>
          </a:xfrm>
          <a:custGeom>
            <a:avLst/>
            <a:gdLst>
              <a:gd name="T0" fmla="*/ 2482 w 3459"/>
              <a:gd name="T1" fmla="*/ 1248 h 1661"/>
              <a:gd name="T2" fmla="*/ 2416 w 3459"/>
              <a:gd name="T3" fmla="*/ 1390 h 1661"/>
              <a:gd name="T4" fmla="*/ 2482 w 3459"/>
              <a:gd name="T5" fmla="*/ 1534 h 1661"/>
              <a:gd name="T6" fmla="*/ 2637 w 3459"/>
              <a:gd name="T7" fmla="*/ 1575 h 1661"/>
              <a:gd name="T8" fmla="*/ 2765 w 3459"/>
              <a:gd name="T9" fmla="*/ 1485 h 1661"/>
              <a:gd name="T10" fmla="*/ 2778 w 3459"/>
              <a:gd name="T11" fmla="*/ 1325 h 1661"/>
              <a:gd name="T12" fmla="*/ 2668 w 3459"/>
              <a:gd name="T13" fmla="*/ 1216 h 1661"/>
              <a:gd name="T14" fmla="*/ 604 w 3459"/>
              <a:gd name="T15" fmla="*/ 1216 h 1661"/>
              <a:gd name="T16" fmla="*/ 494 w 3459"/>
              <a:gd name="T17" fmla="*/ 1325 h 1661"/>
              <a:gd name="T18" fmla="*/ 508 w 3459"/>
              <a:gd name="T19" fmla="*/ 1485 h 1661"/>
              <a:gd name="T20" fmla="*/ 636 w 3459"/>
              <a:gd name="T21" fmla="*/ 1575 h 1661"/>
              <a:gd name="T22" fmla="*/ 790 w 3459"/>
              <a:gd name="T23" fmla="*/ 1534 h 1661"/>
              <a:gd name="T24" fmla="*/ 857 w 3459"/>
              <a:gd name="T25" fmla="*/ 1390 h 1661"/>
              <a:gd name="T26" fmla="*/ 790 w 3459"/>
              <a:gd name="T27" fmla="*/ 1248 h 1661"/>
              <a:gd name="T28" fmla="*/ 444 w 3459"/>
              <a:gd name="T29" fmla="*/ 0 h 1661"/>
              <a:gd name="T30" fmla="*/ 3386 w 3459"/>
              <a:gd name="T31" fmla="*/ 48 h 1661"/>
              <a:gd name="T32" fmla="*/ 3459 w 3459"/>
              <a:gd name="T33" fmla="*/ 204 h 1661"/>
              <a:gd name="T34" fmla="*/ 3429 w 3459"/>
              <a:gd name="T35" fmla="*/ 1003 h 1661"/>
              <a:gd name="T36" fmla="*/ 3376 w 3459"/>
              <a:gd name="T37" fmla="*/ 977 h 1661"/>
              <a:gd name="T38" fmla="*/ 3348 w 3459"/>
              <a:gd name="T39" fmla="*/ 129 h 1661"/>
              <a:gd name="T40" fmla="*/ 444 w 3459"/>
              <a:gd name="T41" fmla="*/ 84 h 1661"/>
              <a:gd name="T42" fmla="*/ 308 w 3459"/>
              <a:gd name="T43" fmla="*/ 139 h 1661"/>
              <a:gd name="T44" fmla="*/ 133 w 3459"/>
              <a:gd name="T45" fmla="*/ 489 h 1661"/>
              <a:gd name="T46" fmla="*/ 89 w 3459"/>
              <a:gd name="T47" fmla="*/ 682 h 1661"/>
              <a:gd name="T48" fmla="*/ 601 w 3459"/>
              <a:gd name="T49" fmla="*/ 624 h 1661"/>
              <a:gd name="T50" fmla="*/ 813 w 3459"/>
              <a:gd name="T51" fmla="*/ 570 h 1661"/>
              <a:gd name="T52" fmla="*/ 2976 w 3459"/>
              <a:gd name="T53" fmla="*/ 574 h 1661"/>
              <a:gd name="T54" fmla="*/ 2985 w 3459"/>
              <a:gd name="T55" fmla="*/ 632 h 1661"/>
              <a:gd name="T56" fmla="*/ 859 w 3459"/>
              <a:gd name="T57" fmla="*/ 650 h 1661"/>
              <a:gd name="T58" fmla="*/ 668 w 3459"/>
              <a:gd name="T59" fmla="*/ 689 h 1661"/>
              <a:gd name="T60" fmla="*/ 87 w 3459"/>
              <a:gd name="T61" fmla="*/ 1287 h 1661"/>
              <a:gd name="T62" fmla="*/ 143 w 3459"/>
              <a:gd name="T63" fmla="*/ 1346 h 1661"/>
              <a:gd name="T64" fmla="*/ 444 w 3459"/>
              <a:gd name="T65" fmla="*/ 1242 h 1661"/>
              <a:gd name="T66" fmla="*/ 592 w 3459"/>
              <a:gd name="T67" fmla="*/ 1132 h 1661"/>
              <a:gd name="T68" fmla="*/ 783 w 3459"/>
              <a:gd name="T69" fmla="*/ 1145 h 1661"/>
              <a:gd name="T70" fmla="*/ 914 w 3459"/>
              <a:gd name="T71" fmla="*/ 1275 h 1661"/>
              <a:gd name="T72" fmla="*/ 2358 w 3459"/>
              <a:gd name="T73" fmla="*/ 1275 h 1661"/>
              <a:gd name="T74" fmla="*/ 2490 w 3459"/>
              <a:gd name="T75" fmla="*/ 1145 h 1661"/>
              <a:gd name="T76" fmla="*/ 2681 w 3459"/>
              <a:gd name="T77" fmla="*/ 1132 h 1661"/>
              <a:gd name="T78" fmla="*/ 2829 w 3459"/>
              <a:gd name="T79" fmla="*/ 1242 h 1661"/>
              <a:gd name="T80" fmla="*/ 3400 w 3459"/>
              <a:gd name="T81" fmla="*/ 1350 h 1661"/>
              <a:gd name="T82" fmla="*/ 3428 w 3459"/>
              <a:gd name="T83" fmla="*/ 1403 h 1661"/>
              <a:gd name="T84" fmla="*/ 2870 w 3459"/>
              <a:gd name="T85" fmla="*/ 1433 h 1661"/>
              <a:gd name="T86" fmla="*/ 2780 w 3459"/>
              <a:gd name="T87" fmla="*/ 1596 h 1661"/>
              <a:gd name="T88" fmla="*/ 2603 w 3459"/>
              <a:gd name="T89" fmla="*/ 1661 h 1661"/>
              <a:gd name="T90" fmla="*/ 2425 w 3459"/>
              <a:gd name="T91" fmla="*/ 1596 h 1661"/>
              <a:gd name="T92" fmla="*/ 2336 w 3459"/>
              <a:gd name="T93" fmla="*/ 1433 h 1661"/>
              <a:gd name="T94" fmla="*/ 874 w 3459"/>
              <a:gd name="T95" fmla="*/ 1568 h 1661"/>
              <a:gd name="T96" fmla="*/ 710 w 3459"/>
              <a:gd name="T97" fmla="*/ 1659 h 1661"/>
              <a:gd name="T98" fmla="*/ 523 w 3459"/>
              <a:gd name="T99" fmla="*/ 1618 h 1661"/>
              <a:gd name="T100" fmla="*/ 411 w 3459"/>
              <a:gd name="T101" fmla="*/ 1470 h 1661"/>
              <a:gd name="T102" fmla="*/ 72 w 3459"/>
              <a:gd name="T103" fmla="*/ 1405 h 1661"/>
              <a:gd name="T104" fmla="*/ 0 w 3459"/>
              <a:gd name="T105" fmla="*/ 1272 h 1661"/>
              <a:gd name="T106" fmla="*/ 20 w 3459"/>
              <a:gd name="T107" fmla="*/ 585 h 1661"/>
              <a:gd name="T108" fmla="*/ 179 w 3459"/>
              <a:gd name="T109" fmla="*/ 174 h 1661"/>
              <a:gd name="T110" fmla="*/ 303 w 3459"/>
              <a:gd name="T111" fmla="*/ 41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59" h="1661">
                <a:moveTo>
                  <a:pt x="2603" y="1204"/>
                </a:moveTo>
                <a:lnTo>
                  <a:pt x="2569" y="1207"/>
                </a:lnTo>
                <a:lnTo>
                  <a:pt x="2537" y="1216"/>
                </a:lnTo>
                <a:lnTo>
                  <a:pt x="2509" y="1229"/>
                </a:lnTo>
                <a:lnTo>
                  <a:pt x="2482" y="1248"/>
                </a:lnTo>
                <a:lnTo>
                  <a:pt x="2459" y="1270"/>
                </a:lnTo>
                <a:lnTo>
                  <a:pt x="2441" y="1297"/>
                </a:lnTo>
                <a:lnTo>
                  <a:pt x="2428" y="1325"/>
                </a:lnTo>
                <a:lnTo>
                  <a:pt x="2418" y="1357"/>
                </a:lnTo>
                <a:lnTo>
                  <a:pt x="2416" y="1390"/>
                </a:lnTo>
                <a:lnTo>
                  <a:pt x="2418" y="1424"/>
                </a:lnTo>
                <a:lnTo>
                  <a:pt x="2428" y="1456"/>
                </a:lnTo>
                <a:lnTo>
                  <a:pt x="2441" y="1485"/>
                </a:lnTo>
                <a:lnTo>
                  <a:pt x="2459" y="1510"/>
                </a:lnTo>
                <a:lnTo>
                  <a:pt x="2482" y="1534"/>
                </a:lnTo>
                <a:lnTo>
                  <a:pt x="2509" y="1552"/>
                </a:lnTo>
                <a:lnTo>
                  <a:pt x="2537" y="1565"/>
                </a:lnTo>
                <a:lnTo>
                  <a:pt x="2569" y="1575"/>
                </a:lnTo>
                <a:lnTo>
                  <a:pt x="2603" y="1578"/>
                </a:lnTo>
                <a:lnTo>
                  <a:pt x="2637" y="1575"/>
                </a:lnTo>
                <a:lnTo>
                  <a:pt x="2668" y="1565"/>
                </a:lnTo>
                <a:lnTo>
                  <a:pt x="2697" y="1552"/>
                </a:lnTo>
                <a:lnTo>
                  <a:pt x="2723" y="1534"/>
                </a:lnTo>
                <a:lnTo>
                  <a:pt x="2747" y="1510"/>
                </a:lnTo>
                <a:lnTo>
                  <a:pt x="2765" y="1485"/>
                </a:lnTo>
                <a:lnTo>
                  <a:pt x="2778" y="1456"/>
                </a:lnTo>
                <a:lnTo>
                  <a:pt x="2787" y="1424"/>
                </a:lnTo>
                <a:lnTo>
                  <a:pt x="2790" y="1390"/>
                </a:lnTo>
                <a:lnTo>
                  <a:pt x="2787" y="1357"/>
                </a:lnTo>
                <a:lnTo>
                  <a:pt x="2778" y="1325"/>
                </a:lnTo>
                <a:lnTo>
                  <a:pt x="2765" y="1297"/>
                </a:lnTo>
                <a:lnTo>
                  <a:pt x="2747" y="1270"/>
                </a:lnTo>
                <a:lnTo>
                  <a:pt x="2723" y="1248"/>
                </a:lnTo>
                <a:lnTo>
                  <a:pt x="2697" y="1229"/>
                </a:lnTo>
                <a:lnTo>
                  <a:pt x="2668" y="1216"/>
                </a:lnTo>
                <a:lnTo>
                  <a:pt x="2637" y="1207"/>
                </a:lnTo>
                <a:lnTo>
                  <a:pt x="2603" y="1204"/>
                </a:lnTo>
                <a:close/>
                <a:moveTo>
                  <a:pt x="670" y="1204"/>
                </a:moveTo>
                <a:lnTo>
                  <a:pt x="636" y="1207"/>
                </a:lnTo>
                <a:lnTo>
                  <a:pt x="604" y="1216"/>
                </a:lnTo>
                <a:lnTo>
                  <a:pt x="575" y="1229"/>
                </a:lnTo>
                <a:lnTo>
                  <a:pt x="549" y="1248"/>
                </a:lnTo>
                <a:lnTo>
                  <a:pt x="526" y="1270"/>
                </a:lnTo>
                <a:lnTo>
                  <a:pt x="508" y="1297"/>
                </a:lnTo>
                <a:lnTo>
                  <a:pt x="494" y="1325"/>
                </a:lnTo>
                <a:lnTo>
                  <a:pt x="485" y="1357"/>
                </a:lnTo>
                <a:lnTo>
                  <a:pt x="482" y="1390"/>
                </a:lnTo>
                <a:lnTo>
                  <a:pt x="485" y="1424"/>
                </a:lnTo>
                <a:lnTo>
                  <a:pt x="494" y="1456"/>
                </a:lnTo>
                <a:lnTo>
                  <a:pt x="508" y="1485"/>
                </a:lnTo>
                <a:lnTo>
                  <a:pt x="526" y="1510"/>
                </a:lnTo>
                <a:lnTo>
                  <a:pt x="549" y="1534"/>
                </a:lnTo>
                <a:lnTo>
                  <a:pt x="575" y="1552"/>
                </a:lnTo>
                <a:lnTo>
                  <a:pt x="604" y="1565"/>
                </a:lnTo>
                <a:lnTo>
                  <a:pt x="636" y="1575"/>
                </a:lnTo>
                <a:lnTo>
                  <a:pt x="670" y="1578"/>
                </a:lnTo>
                <a:lnTo>
                  <a:pt x="704" y="1575"/>
                </a:lnTo>
                <a:lnTo>
                  <a:pt x="735" y="1565"/>
                </a:lnTo>
                <a:lnTo>
                  <a:pt x="764" y="1552"/>
                </a:lnTo>
                <a:lnTo>
                  <a:pt x="790" y="1534"/>
                </a:lnTo>
                <a:lnTo>
                  <a:pt x="812" y="1510"/>
                </a:lnTo>
                <a:lnTo>
                  <a:pt x="831" y="1485"/>
                </a:lnTo>
                <a:lnTo>
                  <a:pt x="845" y="1456"/>
                </a:lnTo>
                <a:lnTo>
                  <a:pt x="854" y="1424"/>
                </a:lnTo>
                <a:lnTo>
                  <a:pt x="857" y="1390"/>
                </a:lnTo>
                <a:lnTo>
                  <a:pt x="854" y="1357"/>
                </a:lnTo>
                <a:lnTo>
                  <a:pt x="845" y="1325"/>
                </a:lnTo>
                <a:lnTo>
                  <a:pt x="831" y="1297"/>
                </a:lnTo>
                <a:lnTo>
                  <a:pt x="812" y="1270"/>
                </a:lnTo>
                <a:lnTo>
                  <a:pt x="790" y="1248"/>
                </a:lnTo>
                <a:lnTo>
                  <a:pt x="764" y="1229"/>
                </a:lnTo>
                <a:lnTo>
                  <a:pt x="735" y="1216"/>
                </a:lnTo>
                <a:lnTo>
                  <a:pt x="704" y="1207"/>
                </a:lnTo>
                <a:lnTo>
                  <a:pt x="670" y="1204"/>
                </a:lnTo>
                <a:close/>
                <a:moveTo>
                  <a:pt x="444" y="0"/>
                </a:moveTo>
                <a:lnTo>
                  <a:pt x="3254" y="0"/>
                </a:lnTo>
                <a:lnTo>
                  <a:pt x="3291" y="3"/>
                </a:lnTo>
                <a:lnTo>
                  <a:pt x="3325" y="13"/>
                </a:lnTo>
                <a:lnTo>
                  <a:pt x="3357" y="28"/>
                </a:lnTo>
                <a:lnTo>
                  <a:pt x="3386" y="48"/>
                </a:lnTo>
                <a:lnTo>
                  <a:pt x="3410" y="73"/>
                </a:lnTo>
                <a:lnTo>
                  <a:pt x="3430" y="101"/>
                </a:lnTo>
                <a:lnTo>
                  <a:pt x="3445" y="133"/>
                </a:lnTo>
                <a:lnTo>
                  <a:pt x="3454" y="167"/>
                </a:lnTo>
                <a:lnTo>
                  <a:pt x="3459" y="204"/>
                </a:lnTo>
                <a:lnTo>
                  <a:pt x="3459" y="963"/>
                </a:lnTo>
                <a:lnTo>
                  <a:pt x="3455" y="977"/>
                </a:lnTo>
                <a:lnTo>
                  <a:pt x="3450" y="988"/>
                </a:lnTo>
                <a:lnTo>
                  <a:pt x="3441" y="997"/>
                </a:lnTo>
                <a:lnTo>
                  <a:pt x="3429" y="1003"/>
                </a:lnTo>
                <a:lnTo>
                  <a:pt x="3416" y="1005"/>
                </a:lnTo>
                <a:lnTo>
                  <a:pt x="3403" y="1003"/>
                </a:lnTo>
                <a:lnTo>
                  <a:pt x="3391" y="997"/>
                </a:lnTo>
                <a:lnTo>
                  <a:pt x="3381" y="988"/>
                </a:lnTo>
                <a:lnTo>
                  <a:pt x="3376" y="977"/>
                </a:lnTo>
                <a:lnTo>
                  <a:pt x="3374" y="963"/>
                </a:lnTo>
                <a:lnTo>
                  <a:pt x="3374" y="204"/>
                </a:lnTo>
                <a:lnTo>
                  <a:pt x="3371" y="177"/>
                </a:lnTo>
                <a:lnTo>
                  <a:pt x="3361" y="152"/>
                </a:lnTo>
                <a:lnTo>
                  <a:pt x="3348" y="129"/>
                </a:lnTo>
                <a:lnTo>
                  <a:pt x="3329" y="110"/>
                </a:lnTo>
                <a:lnTo>
                  <a:pt x="3306" y="97"/>
                </a:lnTo>
                <a:lnTo>
                  <a:pt x="3281" y="87"/>
                </a:lnTo>
                <a:lnTo>
                  <a:pt x="3254" y="84"/>
                </a:lnTo>
                <a:lnTo>
                  <a:pt x="444" y="84"/>
                </a:lnTo>
                <a:lnTo>
                  <a:pt x="415" y="87"/>
                </a:lnTo>
                <a:lnTo>
                  <a:pt x="388" y="95"/>
                </a:lnTo>
                <a:lnTo>
                  <a:pt x="359" y="105"/>
                </a:lnTo>
                <a:lnTo>
                  <a:pt x="333" y="121"/>
                </a:lnTo>
                <a:lnTo>
                  <a:pt x="308" y="139"/>
                </a:lnTo>
                <a:lnTo>
                  <a:pt x="287" y="160"/>
                </a:lnTo>
                <a:lnTo>
                  <a:pt x="269" y="183"/>
                </a:lnTo>
                <a:lnTo>
                  <a:pt x="256" y="207"/>
                </a:lnTo>
                <a:lnTo>
                  <a:pt x="146" y="459"/>
                </a:lnTo>
                <a:lnTo>
                  <a:pt x="133" y="489"/>
                </a:lnTo>
                <a:lnTo>
                  <a:pt x="121" y="525"/>
                </a:lnTo>
                <a:lnTo>
                  <a:pt x="112" y="563"/>
                </a:lnTo>
                <a:lnTo>
                  <a:pt x="102" y="603"/>
                </a:lnTo>
                <a:lnTo>
                  <a:pt x="95" y="643"/>
                </a:lnTo>
                <a:lnTo>
                  <a:pt x="89" y="682"/>
                </a:lnTo>
                <a:lnTo>
                  <a:pt x="86" y="718"/>
                </a:lnTo>
                <a:lnTo>
                  <a:pt x="85" y="752"/>
                </a:lnTo>
                <a:lnTo>
                  <a:pt x="85" y="870"/>
                </a:lnTo>
                <a:lnTo>
                  <a:pt x="566" y="639"/>
                </a:lnTo>
                <a:lnTo>
                  <a:pt x="601" y="624"/>
                </a:lnTo>
                <a:lnTo>
                  <a:pt x="640" y="610"/>
                </a:lnTo>
                <a:lnTo>
                  <a:pt x="682" y="598"/>
                </a:lnTo>
                <a:lnTo>
                  <a:pt x="726" y="587"/>
                </a:lnTo>
                <a:lnTo>
                  <a:pt x="770" y="578"/>
                </a:lnTo>
                <a:lnTo>
                  <a:pt x="813" y="570"/>
                </a:lnTo>
                <a:lnTo>
                  <a:pt x="855" y="566"/>
                </a:lnTo>
                <a:lnTo>
                  <a:pt x="893" y="565"/>
                </a:lnTo>
                <a:lnTo>
                  <a:pt x="2951" y="565"/>
                </a:lnTo>
                <a:lnTo>
                  <a:pt x="2964" y="567"/>
                </a:lnTo>
                <a:lnTo>
                  <a:pt x="2976" y="574"/>
                </a:lnTo>
                <a:lnTo>
                  <a:pt x="2985" y="582"/>
                </a:lnTo>
                <a:lnTo>
                  <a:pt x="2992" y="594"/>
                </a:lnTo>
                <a:lnTo>
                  <a:pt x="2994" y="607"/>
                </a:lnTo>
                <a:lnTo>
                  <a:pt x="2992" y="620"/>
                </a:lnTo>
                <a:lnTo>
                  <a:pt x="2985" y="632"/>
                </a:lnTo>
                <a:lnTo>
                  <a:pt x="2976" y="641"/>
                </a:lnTo>
                <a:lnTo>
                  <a:pt x="2964" y="647"/>
                </a:lnTo>
                <a:lnTo>
                  <a:pt x="2951" y="649"/>
                </a:lnTo>
                <a:lnTo>
                  <a:pt x="893" y="649"/>
                </a:lnTo>
                <a:lnTo>
                  <a:pt x="859" y="650"/>
                </a:lnTo>
                <a:lnTo>
                  <a:pt x="823" y="655"/>
                </a:lnTo>
                <a:lnTo>
                  <a:pt x="784" y="661"/>
                </a:lnTo>
                <a:lnTo>
                  <a:pt x="745" y="668"/>
                </a:lnTo>
                <a:lnTo>
                  <a:pt x="706" y="679"/>
                </a:lnTo>
                <a:lnTo>
                  <a:pt x="668" y="689"/>
                </a:lnTo>
                <a:lnTo>
                  <a:pt x="633" y="702"/>
                </a:lnTo>
                <a:lnTo>
                  <a:pt x="603" y="715"/>
                </a:lnTo>
                <a:lnTo>
                  <a:pt x="85" y="964"/>
                </a:lnTo>
                <a:lnTo>
                  <a:pt x="85" y="1272"/>
                </a:lnTo>
                <a:lnTo>
                  <a:pt x="87" y="1287"/>
                </a:lnTo>
                <a:lnTo>
                  <a:pt x="92" y="1303"/>
                </a:lnTo>
                <a:lnTo>
                  <a:pt x="100" y="1317"/>
                </a:lnTo>
                <a:lnTo>
                  <a:pt x="112" y="1329"/>
                </a:lnTo>
                <a:lnTo>
                  <a:pt x="126" y="1340"/>
                </a:lnTo>
                <a:lnTo>
                  <a:pt x="143" y="1346"/>
                </a:lnTo>
                <a:lnTo>
                  <a:pt x="162" y="1348"/>
                </a:lnTo>
                <a:lnTo>
                  <a:pt x="402" y="1348"/>
                </a:lnTo>
                <a:lnTo>
                  <a:pt x="411" y="1310"/>
                </a:lnTo>
                <a:lnTo>
                  <a:pt x="425" y="1275"/>
                </a:lnTo>
                <a:lnTo>
                  <a:pt x="444" y="1242"/>
                </a:lnTo>
                <a:lnTo>
                  <a:pt x="466" y="1213"/>
                </a:lnTo>
                <a:lnTo>
                  <a:pt x="493" y="1185"/>
                </a:lnTo>
                <a:lnTo>
                  <a:pt x="523" y="1163"/>
                </a:lnTo>
                <a:lnTo>
                  <a:pt x="556" y="1145"/>
                </a:lnTo>
                <a:lnTo>
                  <a:pt x="592" y="1132"/>
                </a:lnTo>
                <a:lnTo>
                  <a:pt x="630" y="1123"/>
                </a:lnTo>
                <a:lnTo>
                  <a:pt x="670" y="1120"/>
                </a:lnTo>
                <a:lnTo>
                  <a:pt x="710" y="1123"/>
                </a:lnTo>
                <a:lnTo>
                  <a:pt x="748" y="1132"/>
                </a:lnTo>
                <a:lnTo>
                  <a:pt x="783" y="1145"/>
                </a:lnTo>
                <a:lnTo>
                  <a:pt x="817" y="1163"/>
                </a:lnTo>
                <a:lnTo>
                  <a:pt x="846" y="1185"/>
                </a:lnTo>
                <a:lnTo>
                  <a:pt x="873" y="1213"/>
                </a:lnTo>
                <a:lnTo>
                  <a:pt x="896" y="1242"/>
                </a:lnTo>
                <a:lnTo>
                  <a:pt x="914" y="1275"/>
                </a:lnTo>
                <a:lnTo>
                  <a:pt x="929" y="1310"/>
                </a:lnTo>
                <a:lnTo>
                  <a:pt x="937" y="1348"/>
                </a:lnTo>
                <a:lnTo>
                  <a:pt x="2336" y="1348"/>
                </a:lnTo>
                <a:lnTo>
                  <a:pt x="2344" y="1310"/>
                </a:lnTo>
                <a:lnTo>
                  <a:pt x="2358" y="1275"/>
                </a:lnTo>
                <a:lnTo>
                  <a:pt x="2377" y="1242"/>
                </a:lnTo>
                <a:lnTo>
                  <a:pt x="2400" y="1213"/>
                </a:lnTo>
                <a:lnTo>
                  <a:pt x="2426" y="1185"/>
                </a:lnTo>
                <a:lnTo>
                  <a:pt x="2456" y="1163"/>
                </a:lnTo>
                <a:lnTo>
                  <a:pt x="2490" y="1145"/>
                </a:lnTo>
                <a:lnTo>
                  <a:pt x="2525" y="1132"/>
                </a:lnTo>
                <a:lnTo>
                  <a:pt x="2563" y="1123"/>
                </a:lnTo>
                <a:lnTo>
                  <a:pt x="2603" y="1120"/>
                </a:lnTo>
                <a:lnTo>
                  <a:pt x="2643" y="1123"/>
                </a:lnTo>
                <a:lnTo>
                  <a:pt x="2681" y="1132"/>
                </a:lnTo>
                <a:lnTo>
                  <a:pt x="2716" y="1145"/>
                </a:lnTo>
                <a:lnTo>
                  <a:pt x="2750" y="1163"/>
                </a:lnTo>
                <a:lnTo>
                  <a:pt x="2779" y="1185"/>
                </a:lnTo>
                <a:lnTo>
                  <a:pt x="2806" y="1213"/>
                </a:lnTo>
                <a:lnTo>
                  <a:pt x="2829" y="1242"/>
                </a:lnTo>
                <a:lnTo>
                  <a:pt x="2848" y="1275"/>
                </a:lnTo>
                <a:lnTo>
                  <a:pt x="2862" y="1310"/>
                </a:lnTo>
                <a:lnTo>
                  <a:pt x="2870" y="1348"/>
                </a:lnTo>
                <a:lnTo>
                  <a:pt x="3388" y="1348"/>
                </a:lnTo>
                <a:lnTo>
                  <a:pt x="3400" y="1350"/>
                </a:lnTo>
                <a:lnTo>
                  <a:pt x="3412" y="1357"/>
                </a:lnTo>
                <a:lnTo>
                  <a:pt x="3422" y="1365"/>
                </a:lnTo>
                <a:lnTo>
                  <a:pt x="3428" y="1377"/>
                </a:lnTo>
                <a:lnTo>
                  <a:pt x="3430" y="1390"/>
                </a:lnTo>
                <a:lnTo>
                  <a:pt x="3428" y="1403"/>
                </a:lnTo>
                <a:lnTo>
                  <a:pt x="3422" y="1415"/>
                </a:lnTo>
                <a:lnTo>
                  <a:pt x="3412" y="1424"/>
                </a:lnTo>
                <a:lnTo>
                  <a:pt x="3400" y="1430"/>
                </a:lnTo>
                <a:lnTo>
                  <a:pt x="3388" y="1433"/>
                </a:lnTo>
                <a:lnTo>
                  <a:pt x="2870" y="1433"/>
                </a:lnTo>
                <a:lnTo>
                  <a:pt x="2862" y="1470"/>
                </a:lnTo>
                <a:lnTo>
                  <a:pt x="2848" y="1506"/>
                </a:lnTo>
                <a:lnTo>
                  <a:pt x="2829" y="1539"/>
                </a:lnTo>
                <a:lnTo>
                  <a:pt x="2807" y="1568"/>
                </a:lnTo>
                <a:lnTo>
                  <a:pt x="2780" y="1596"/>
                </a:lnTo>
                <a:lnTo>
                  <a:pt x="2750" y="1618"/>
                </a:lnTo>
                <a:lnTo>
                  <a:pt x="2717" y="1637"/>
                </a:lnTo>
                <a:lnTo>
                  <a:pt x="2681" y="1650"/>
                </a:lnTo>
                <a:lnTo>
                  <a:pt x="2643" y="1659"/>
                </a:lnTo>
                <a:lnTo>
                  <a:pt x="2603" y="1661"/>
                </a:lnTo>
                <a:lnTo>
                  <a:pt x="2563" y="1659"/>
                </a:lnTo>
                <a:lnTo>
                  <a:pt x="2525" y="1650"/>
                </a:lnTo>
                <a:lnTo>
                  <a:pt x="2489" y="1637"/>
                </a:lnTo>
                <a:lnTo>
                  <a:pt x="2456" y="1618"/>
                </a:lnTo>
                <a:lnTo>
                  <a:pt x="2425" y="1596"/>
                </a:lnTo>
                <a:lnTo>
                  <a:pt x="2399" y="1568"/>
                </a:lnTo>
                <a:lnTo>
                  <a:pt x="2377" y="1539"/>
                </a:lnTo>
                <a:lnTo>
                  <a:pt x="2358" y="1506"/>
                </a:lnTo>
                <a:lnTo>
                  <a:pt x="2344" y="1470"/>
                </a:lnTo>
                <a:lnTo>
                  <a:pt x="2336" y="1433"/>
                </a:lnTo>
                <a:lnTo>
                  <a:pt x="937" y="1433"/>
                </a:lnTo>
                <a:lnTo>
                  <a:pt x="929" y="1470"/>
                </a:lnTo>
                <a:lnTo>
                  <a:pt x="915" y="1506"/>
                </a:lnTo>
                <a:lnTo>
                  <a:pt x="896" y="1539"/>
                </a:lnTo>
                <a:lnTo>
                  <a:pt x="874" y="1568"/>
                </a:lnTo>
                <a:lnTo>
                  <a:pt x="846" y="1596"/>
                </a:lnTo>
                <a:lnTo>
                  <a:pt x="817" y="1618"/>
                </a:lnTo>
                <a:lnTo>
                  <a:pt x="784" y="1637"/>
                </a:lnTo>
                <a:lnTo>
                  <a:pt x="748" y="1650"/>
                </a:lnTo>
                <a:lnTo>
                  <a:pt x="710" y="1659"/>
                </a:lnTo>
                <a:lnTo>
                  <a:pt x="670" y="1661"/>
                </a:lnTo>
                <a:lnTo>
                  <a:pt x="630" y="1659"/>
                </a:lnTo>
                <a:lnTo>
                  <a:pt x="592" y="1650"/>
                </a:lnTo>
                <a:lnTo>
                  <a:pt x="556" y="1637"/>
                </a:lnTo>
                <a:lnTo>
                  <a:pt x="523" y="1618"/>
                </a:lnTo>
                <a:lnTo>
                  <a:pt x="492" y="1596"/>
                </a:lnTo>
                <a:lnTo>
                  <a:pt x="466" y="1568"/>
                </a:lnTo>
                <a:lnTo>
                  <a:pt x="444" y="1539"/>
                </a:lnTo>
                <a:lnTo>
                  <a:pt x="425" y="1506"/>
                </a:lnTo>
                <a:lnTo>
                  <a:pt x="411" y="1470"/>
                </a:lnTo>
                <a:lnTo>
                  <a:pt x="402" y="1433"/>
                </a:lnTo>
                <a:lnTo>
                  <a:pt x="162" y="1433"/>
                </a:lnTo>
                <a:lnTo>
                  <a:pt x="129" y="1429"/>
                </a:lnTo>
                <a:lnTo>
                  <a:pt x="99" y="1420"/>
                </a:lnTo>
                <a:lnTo>
                  <a:pt x="72" y="1405"/>
                </a:lnTo>
                <a:lnTo>
                  <a:pt x="48" y="1385"/>
                </a:lnTo>
                <a:lnTo>
                  <a:pt x="27" y="1361"/>
                </a:lnTo>
                <a:lnTo>
                  <a:pt x="13" y="1334"/>
                </a:lnTo>
                <a:lnTo>
                  <a:pt x="3" y="1303"/>
                </a:lnTo>
                <a:lnTo>
                  <a:pt x="0" y="1272"/>
                </a:lnTo>
                <a:lnTo>
                  <a:pt x="0" y="752"/>
                </a:lnTo>
                <a:lnTo>
                  <a:pt x="1" y="714"/>
                </a:lnTo>
                <a:lnTo>
                  <a:pt x="5" y="673"/>
                </a:lnTo>
                <a:lnTo>
                  <a:pt x="12" y="629"/>
                </a:lnTo>
                <a:lnTo>
                  <a:pt x="20" y="585"/>
                </a:lnTo>
                <a:lnTo>
                  <a:pt x="30" y="542"/>
                </a:lnTo>
                <a:lnTo>
                  <a:pt x="41" y="500"/>
                </a:lnTo>
                <a:lnTo>
                  <a:pt x="55" y="460"/>
                </a:lnTo>
                <a:lnTo>
                  <a:pt x="69" y="425"/>
                </a:lnTo>
                <a:lnTo>
                  <a:pt x="179" y="174"/>
                </a:lnTo>
                <a:lnTo>
                  <a:pt x="195" y="142"/>
                </a:lnTo>
                <a:lnTo>
                  <a:pt x="217" y="113"/>
                </a:lnTo>
                <a:lnTo>
                  <a:pt x="242" y="85"/>
                </a:lnTo>
                <a:lnTo>
                  <a:pt x="271" y="61"/>
                </a:lnTo>
                <a:lnTo>
                  <a:pt x="303" y="41"/>
                </a:lnTo>
                <a:lnTo>
                  <a:pt x="337" y="24"/>
                </a:lnTo>
                <a:lnTo>
                  <a:pt x="372" y="12"/>
                </a:lnTo>
                <a:lnTo>
                  <a:pt x="408" y="3"/>
                </a:lnTo>
                <a:lnTo>
                  <a:pt x="4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90" name="Freeform 21"/>
          <p:cNvSpPr>
            <a:spLocks noEditPoints="1"/>
          </p:cNvSpPr>
          <p:nvPr/>
        </p:nvSpPr>
        <p:spPr bwMode="auto">
          <a:xfrm>
            <a:off x="5718180" y="2368279"/>
            <a:ext cx="760413" cy="539750"/>
          </a:xfrm>
          <a:custGeom>
            <a:avLst/>
            <a:gdLst>
              <a:gd name="T0" fmla="*/ 1336 w 3355"/>
              <a:gd name="T1" fmla="*/ 808 h 2381"/>
              <a:gd name="T2" fmla="*/ 1488 w 3355"/>
              <a:gd name="T3" fmla="*/ 1141 h 2381"/>
              <a:gd name="T4" fmla="*/ 1471 w 3355"/>
              <a:gd name="T5" fmla="*/ 1223 h 2381"/>
              <a:gd name="T6" fmla="*/ 1119 w 3355"/>
              <a:gd name="T7" fmla="*/ 1579 h 2381"/>
              <a:gd name="T8" fmla="*/ 1028 w 3355"/>
              <a:gd name="T9" fmla="*/ 2015 h 2381"/>
              <a:gd name="T10" fmla="*/ 1461 w 3355"/>
              <a:gd name="T11" fmla="*/ 2281 h 2381"/>
              <a:gd name="T12" fmla="*/ 2209 w 3355"/>
              <a:gd name="T13" fmla="*/ 2173 h 2381"/>
              <a:gd name="T14" fmla="*/ 2303 w 3355"/>
              <a:gd name="T15" fmla="*/ 1882 h 2381"/>
              <a:gd name="T16" fmla="*/ 2132 w 3355"/>
              <a:gd name="T17" fmla="*/ 1344 h 2381"/>
              <a:gd name="T18" fmla="*/ 1845 w 3355"/>
              <a:gd name="T19" fmla="*/ 1165 h 2381"/>
              <a:gd name="T20" fmla="*/ 2019 w 3355"/>
              <a:gd name="T21" fmla="*/ 808 h 2381"/>
              <a:gd name="T22" fmla="*/ 1677 w 3355"/>
              <a:gd name="T23" fmla="*/ 428 h 2381"/>
              <a:gd name="T24" fmla="*/ 2094 w 3355"/>
              <a:gd name="T25" fmla="*/ 757 h 2381"/>
              <a:gd name="T26" fmla="*/ 2069 w 3355"/>
              <a:gd name="T27" fmla="*/ 1198 h 2381"/>
              <a:gd name="T28" fmla="*/ 2344 w 3355"/>
              <a:gd name="T29" fmla="*/ 1667 h 2381"/>
              <a:gd name="T30" fmla="*/ 2381 w 3355"/>
              <a:gd name="T31" fmla="*/ 2119 h 2381"/>
              <a:gd name="T32" fmla="*/ 1817 w 3355"/>
              <a:gd name="T33" fmla="*/ 2375 h 2381"/>
              <a:gd name="T34" fmla="*/ 1092 w 3355"/>
              <a:gd name="T35" fmla="*/ 2238 h 2381"/>
              <a:gd name="T36" fmla="*/ 969 w 3355"/>
              <a:gd name="T37" fmla="*/ 1867 h 2381"/>
              <a:gd name="T38" fmla="*/ 1147 w 3355"/>
              <a:gd name="T39" fmla="*/ 1300 h 2381"/>
              <a:gd name="T40" fmla="*/ 1257 w 3355"/>
              <a:gd name="T41" fmla="*/ 935 h 2381"/>
              <a:gd name="T42" fmla="*/ 1489 w 3355"/>
              <a:gd name="T43" fmla="*/ 472 h 2381"/>
              <a:gd name="T44" fmla="*/ 2963 w 3355"/>
              <a:gd name="T45" fmla="*/ 137 h 2381"/>
              <a:gd name="T46" fmla="*/ 2998 w 3355"/>
              <a:gd name="T47" fmla="*/ 632 h 2381"/>
              <a:gd name="T48" fmla="*/ 3235 w 3355"/>
              <a:gd name="T49" fmla="*/ 970 h 2381"/>
              <a:gd name="T50" fmla="*/ 3353 w 3355"/>
              <a:gd name="T51" fmla="*/ 1481 h 2381"/>
              <a:gd name="T52" fmla="*/ 2992 w 3355"/>
              <a:gd name="T53" fmla="*/ 1815 h 2381"/>
              <a:gd name="T54" fmla="*/ 2515 w 3355"/>
              <a:gd name="T55" fmla="*/ 1821 h 2381"/>
              <a:gd name="T56" fmla="*/ 2909 w 3355"/>
              <a:gd name="T57" fmla="*/ 1749 h 2381"/>
              <a:gd name="T58" fmla="*/ 3270 w 3355"/>
              <a:gd name="T59" fmla="*/ 1493 h 2381"/>
              <a:gd name="T60" fmla="*/ 3173 w 3355"/>
              <a:gd name="T61" fmla="*/ 1047 h 2381"/>
              <a:gd name="T62" fmla="*/ 2837 w 3355"/>
              <a:gd name="T63" fmla="*/ 753 h 2381"/>
              <a:gd name="T64" fmla="*/ 2835 w 3355"/>
              <a:gd name="T65" fmla="*/ 678 h 2381"/>
              <a:gd name="T66" fmla="*/ 2938 w 3355"/>
              <a:gd name="T67" fmla="*/ 244 h 2381"/>
              <a:gd name="T68" fmla="*/ 2495 w 3355"/>
              <a:gd name="T69" fmla="*/ 128 h 2381"/>
              <a:gd name="T70" fmla="*/ 2376 w 3355"/>
              <a:gd name="T71" fmla="*/ 565 h 2381"/>
              <a:gd name="T72" fmla="*/ 2503 w 3355"/>
              <a:gd name="T73" fmla="*/ 710 h 2381"/>
              <a:gd name="T74" fmla="*/ 2262 w 3355"/>
              <a:gd name="T75" fmla="*/ 833 h 2381"/>
              <a:gd name="T76" fmla="*/ 2245 w 3355"/>
              <a:gd name="T77" fmla="*/ 754 h 2381"/>
              <a:gd name="T78" fmla="*/ 2250 w 3355"/>
              <a:gd name="T79" fmla="*/ 407 h 2381"/>
              <a:gd name="T80" fmla="*/ 2607 w 3355"/>
              <a:gd name="T81" fmla="*/ 3 h 2381"/>
              <a:gd name="T82" fmla="*/ 1077 w 3355"/>
              <a:gd name="T83" fmla="*/ 261 h 2381"/>
              <a:gd name="T84" fmla="*/ 1026 w 3355"/>
              <a:gd name="T85" fmla="*/ 713 h 2381"/>
              <a:gd name="T86" fmla="*/ 1132 w 3355"/>
              <a:gd name="T87" fmla="*/ 803 h 2381"/>
              <a:gd name="T88" fmla="*/ 889 w 3355"/>
              <a:gd name="T89" fmla="*/ 758 h 2381"/>
              <a:gd name="T90" fmla="*/ 878 w 3355"/>
              <a:gd name="T91" fmla="*/ 673 h 2381"/>
              <a:gd name="T92" fmla="*/ 976 w 3355"/>
              <a:gd name="T93" fmla="*/ 244 h 2381"/>
              <a:gd name="T94" fmla="*/ 533 w 3355"/>
              <a:gd name="T95" fmla="*/ 128 h 2381"/>
              <a:gd name="T96" fmla="*/ 414 w 3355"/>
              <a:gd name="T97" fmla="*/ 566 h 2381"/>
              <a:gd name="T98" fmla="*/ 541 w 3355"/>
              <a:gd name="T99" fmla="*/ 711 h 2381"/>
              <a:gd name="T100" fmla="*/ 366 w 3355"/>
              <a:gd name="T101" fmla="*/ 804 h 2381"/>
              <a:gd name="T102" fmla="*/ 132 w 3355"/>
              <a:gd name="T103" fmla="*/ 1248 h 2381"/>
              <a:gd name="T104" fmla="*/ 115 w 3355"/>
              <a:gd name="T105" fmla="*/ 1588 h 2381"/>
              <a:gd name="T106" fmla="*/ 658 w 3355"/>
              <a:gd name="T107" fmla="*/ 1773 h 2381"/>
              <a:gd name="T108" fmla="*/ 802 w 3355"/>
              <a:gd name="T109" fmla="*/ 1852 h 2381"/>
              <a:gd name="T110" fmla="*/ 157 w 3355"/>
              <a:gd name="T111" fmla="*/ 1731 h 2381"/>
              <a:gd name="T112" fmla="*/ 24 w 3355"/>
              <a:gd name="T113" fmla="*/ 1366 h 2381"/>
              <a:gd name="T114" fmla="*/ 192 w 3355"/>
              <a:gd name="T115" fmla="*/ 829 h 2381"/>
              <a:gd name="T116" fmla="*/ 296 w 3355"/>
              <a:gd name="T117" fmla="*/ 482 h 2381"/>
              <a:gd name="T118" fmla="*/ 549 w 3355"/>
              <a:gd name="T119" fmla="*/ 28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55" h="2381">
                <a:moveTo>
                  <a:pt x="1677" y="512"/>
                </a:moveTo>
                <a:lnTo>
                  <a:pt x="1631" y="515"/>
                </a:lnTo>
                <a:lnTo>
                  <a:pt x="1586" y="524"/>
                </a:lnTo>
                <a:lnTo>
                  <a:pt x="1543" y="539"/>
                </a:lnTo>
                <a:lnTo>
                  <a:pt x="1503" y="558"/>
                </a:lnTo>
                <a:lnTo>
                  <a:pt x="1467" y="583"/>
                </a:lnTo>
                <a:lnTo>
                  <a:pt x="1434" y="612"/>
                </a:lnTo>
                <a:lnTo>
                  <a:pt x="1405" y="645"/>
                </a:lnTo>
                <a:lnTo>
                  <a:pt x="1380" y="682"/>
                </a:lnTo>
                <a:lnTo>
                  <a:pt x="1360" y="721"/>
                </a:lnTo>
                <a:lnTo>
                  <a:pt x="1345" y="764"/>
                </a:lnTo>
                <a:lnTo>
                  <a:pt x="1336" y="808"/>
                </a:lnTo>
                <a:lnTo>
                  <a:pt x="1333" y="855"/>
                </a:lnTo>
                <a:lnTo>
                  <a:pt x="1336" y="903"/>
                </a:lnTo>
                <a:lnTo>
                  <a:pt x="1347" y="950"/>
                </a:lnTo>
                <a:lnTo>
                  <a:pt x="1361" y="987"/>
                </a:lnTo>
                <a:lnTo>
                  <a:pt x="1378" y="1022"/>
                </a:lnTo>
                <a:lnTo>
                  <a:pt x="1399" y="1055"/>
                </a:lnTo>
                <a:lnTo>
                  <a:pt x="1424" y="1086"/>
                </a:lnTo>
                <a:lnTo>
                  <a:pt x="1453" y="1114"/>
                </a:lnTo>
                <a:lnTo>
                  <a:pt x="1485" y="1138"/>
                </a:lnTo>
                <a:lnTo>
                  <a:pt x="1485" y="1139"/>
                </a:lnTo>
                <a:lnTo>
                  <a:pt x="1487" y="1140"/>
                </a:lnTo>
                <a:lnTo>
                  <a:pt x="1488" y="1141"/>
                </a:lnTo>
                <a:lnTo>
                  <a:pt x="1490" y="1142"/>
                </a:lnTo>
                <a:lnTo>
                  <a:pt x="1490" y="1143"/>
                </a:lnTo>
                <a:lnTo>
                  <a:pt x="1500" y="1151"/>
                </a:lnTo>
                <a:lnTo>
                  <a:pt x="1507" y="1161"/>
                </a:lnTo>
                <a:lnTo>
                  <a:pt x="1511" y="1174"/>
                </a:lnTo>
                <a:lnTo>
                  <a:pt x="1511" y="1187"/>
                </a:lnTo>
                <a:lnTo>
                  <a:pt x="1507" y="1199"/>
                </a:lnTo>
                <a:lnTo>
                  <a:pt x="1500" y="1210"/>
                </a:lnTo>
                <a:lnTo>
                  <a:pt x="1490" y="1217"/>
                </a:lnTo>
                <a:lnTo>
                  <a:pt x="1477" y="1221"/>
                </a:lnTo>
                <a:lnTo>
                  <a:pt x="1474" y="1222"/>
                </a:lnTo>
                <a:lnTo>
                  <a:pt x="1471" y="1223"/>
                </a:lnTo>
                <a:lnTo>
                  <a:pt x="1419" y="1236"/>
                </a:lnTo>
                <a:lnTo>
                  <a:pt x="1370" y="1253"/>
                </a:lnTo>
                <a:lnTo>
                  <a:pt x="1326" y="1273"/>
                </a:lnTo>
                <a:lnTo>
                  <a:pt x="1287" y="1294"/>
                </a:lnTo>
                <a:lnTo>
                  <a:pt x="1252" y="1318"/>
                </a:lnTo>
                <a:lnTo>
                  <a:pt x="1223" y="1343"/>
                </a:lnTo>
                <a:lnTo>
                  <a:pt x="1200" y="1369"/>
                </a:lnTo>
                <a:lnTo>
                  <a:pt x="1183" y="1397"/>
                </a:lnTo>
                <a:lnTo>
                  <a:pt x="1166" y="1435"/>
                </a:lnTo>
                <a:lnTo>
                  <a:pt x="1149" y="1479"/>
                </a:lnTo>
                <a:lnTo>
                  <a:pt x="1133" y="1528"/>
                </a:lnTo>
                <a:lnTo>
                  <a:pt x="1119" y="1579"/>
                </a:lnTo>
                <a:lnTo>
                  <a:pt x="1104" y="1634"/>
                </a:lnTo>
                <a:lnTo>
                  <a:pt x="1091" y="1687"/>
                </a:lnTo>
                <a:lnTo>
                  <a:pt x="1079" y="1741"/>
                </a:lnTo>
                <a:lnTo>
                  <a:pt x="1069" y="1792"/>
                </a:lnTo>
                <a:lnTo>
                  <a:pt x="1060" y="1840"/>
                </a:lnTo>
                <a:lnTo>
                  <a:pt x="1052" y="1882"/>
                </a:lnTo>
                <a:lnTo>
                  <a:pt x="1045" y="1918"/>
                </a:lnTo>
                <a:lnTo>
                  <a:pt x="1039" y="1949"/>
                </a:lnTo>
                <a:lnTo>
                  <a:pt x="1035" y="1977"/>
                </a:lnTo>
                <a:lnTo>
                  <a:pt x="1034" y="1983"/>
                </a:lnTo>
                <a:lnTo>
                  <a:pt x="1030" y="1999"/>
                </a:lnTo>
                <a:lnTo>
                  <a:pt x="1028" y="2015"/>
                </a:lnTo>
                <a:lnTo>
                  <a:pt x="1032" y="2042"/>
                </a:lnTo>
                <a:lnTo>
                  <a:pt x="1042" y="2069"/>
                </a:lnTo>
                <a:lnTo>
                  <a:pt x="1059" y="2097"/>
                </a:lnTo>
                <a:lnTo>
                  <a:pt x="1081" y="2123"/>
                </a:lnTo>
                <a:lnTo>
                  <a:pt x="1110" y="2148"/>
                </a:lnTo>
                <a:lnTo>
                  <a:pt x="1144" y="2173"/>
                </a:lnTo>
                <a:lnTo>
                  <a:pt x="1185" y="2197"/>
                </a:lnTo>
                <a:lnTo>
                  <a:pt x="1231" y="2218"/>
                </a:lnTo>
                <a:lnTo>
                  <a:pt x="1281" y="2237"/>
                </a:lnTo>
                <a:lnTo>
                  <a:pt x="1336" y="2254"/>
                </a:lnTo>
                <a:lnTo>
                  <a:pt x="1396" y="2270"/>
                </a:lnTo>
                <a:lnTo>
                  <a:pt x="1461" y="2281"/>
                </a:lnTo>
                <a:lnTo>
                  <a:pt x="1529" y="2290"/>
                </a:lnTo>
                <a:lnTo>
                  <a:pt x="1601" y="2296"/>
                </a:lnTo>
                <a:lnTo>
                  <a:pt x="1677" y="2298"/>
                </a:lnTo>
                <a:lnTo>
                  <a:pt x="1753" y="2296"/>
                </a:lnTo>
                <a:lnTo>
                  <a:pt x="1825" y="2290"/>
                </a:lnTo>
                <a:lnTo>
                  <a:pt x="1894" y="2281"/>
                </a:lnTo>
                <a:lnTo>
                  <a:pt x="1958" y="2270"/>
                </a:lnTo>
                <a:lnTo>
                  <a:pt x="2017" y="2254"/>
                </a:lnTo>
                <a:lnTo>
                  <a:pt x="2073" y="2237"/>
                </a:lnTo>
                <a:lnTo>
                  <a:pt x="2124" y="2218"/>
                </a:lnTo>
                <a:lnTo>
                  <a:pt x="2169" y="2197"/>
                </a:lnTo>
                <a:lnTo>
                  <a:pt x="2209" y="2173"/>
                </a:lnTo>
                <a:lnTo>
                  <a:pt x="2244" y="2148"/>
                </a:lnTo>
                <a:lnTo>
                  <a:pt x="2273" y="2123"/>
                </a:lnTo>
                <a:lnTo>
                  <a:pt x="2296" y="2097"/>
                </a:lnTo>
                <a:lnTo>
                  <a:pt x="2312" y="2069"/>
                </a:lnTo>
                <a:lnTo>
                  <a:pt x="2323" y="2042"/>
                </a:lnTo>
                <a:lnTo>
                  <a:pt x="2326" y="2015"/>
                </a:lnTo>
                <a:lnTo>
                  <a:pt x="2325" y="1999"/>
                </a:lnTo>
                <a:lnTo>
                  <a:pt x="2321" y="1983"/>
                </a:lnTo>
                <a:lnTo>
                  <a:pt x="2320" y="1977"/>
                </a:lnTo>
                <a:lnTo>
                  <a:pt x="2314" y="1950"/>
                </a:lnTo>
                <a:lnTo>
                  <a:pt x="2309" y="1918"/>
                </a:lnTo>
                <a:lnTo>
                  <a:pt x="2303" y="1882"/>
                </a:lnTo>
                <a:lnTo>
                  <a:pt x="2295" y="1840"/>
                </a:lnTo>
                <a:lnTo>
                  <a:pt x="2286" y="1792"/>
                </a:lnTo>
                <a:lnTo>
                  <a:pt x="2275" y="1742"/>
                </a:lnTo>
                <a:lnTo>
                  <a:pt x="2264" y="1688"/>
                </a:lnTo>
                <a:lnTo>
                  <a:pt x="2250" y="1634"/>
                </a:lnTo>
                <a:lnTo>
                  <a:pt x="2237" y="1580"/>
                </a:lnTo>
                <a:lnTo>
                  <a:pt x="2222" y="1529"/>
                </a:lnTo>
                <a:lnTo>
                  <a:pt x="2206" y="1480"/>
                </a:lnTo>
                <a:lnTo>
                  <a:pt x="2190" y="1437"/>
                </a:lnTo>
                <a:lnTo>
                  <a:pt x="2172" y="1399"/>
                </a:lnTo>
                <a:lnTo>
                  <a:pt x="2156" y="1370"/>
                </a:lnTo>
                <a:lnTo>
                  <a:pt x="2132" y="1344"/>
                </a:lnTo>
                <a:lnTo>
                  <a:pt x="2103" y="1318"/>
                </a:lnTo>
                <a:lnTo>
                  <a:pt x="2067" y="1293"/>
                </a:lnTo>
                <a:lnTo>
                  <a:pt x="2027" y="1271"/>
                </a:lnTo>
                <a:lnTo>
                  <a:pt x="1981" y="1252"/>
                </a:lnTo>
                <a:lnTo>
                  <a:pt x="1932" y="1235"/>
                </a:lnTo>
                <a:lnTo>
                  <a:pt x="1878" y="1222"/>
                </a:lnTo>
                <a:lnTo>
                  <a:pt x="1867" y="1218"/>
                </a:lnTo>
                <a:lnTo>
                  <a:pt x="1857" y="1210"/>
                </a:lnTo>
                <a:lnTo>
                  <a:pt x="1849" y="1200"/>
                </a:lnTo>
                <a:lnTo>
                  <a:pt x="1844" y="1189"/>
                </a:lnTo>
                <a:lnTo>
                  <a:pt x="1843" y="1177"/>
                </a:lnTo>
                <a:lnTo>
                  <a:pt x="1845" y="1165"/>
                </a:lnTo>
                <a:lnTo>
                  <a:pt x="1850" y="1155"/>
                </a:lnTo>
                <a:lnTo>
                  <a:pt x="1859" y="1147"/>
                </a:lnTo>
                <a:lnTo>
                  <a:pt x="1866" y="1141"/>
                </a:lnTo>
                <a:lnTo>
                  <a:pt x="1899" y="1116"/>
                </a:lnTo>
                <a:lnTo>
                  <a:pt x="1929" y="1088"/>
                </a:lnTo>
                <a:lnTo>
                  <a:pt x="1955" y="1057"/>
                </a:lnTo>
                <a:lnTo>
                  <a:pt x="1976" y="1023"/>
                </a:lnTo>
                <a:lnTo>
                  <a:pt x="1994" y="987"/>
                </a:lnTo>
                <a:lnTo>
                  <a:pt x="2008" y="948"/>
                </a:lnTo>
                <a:lnTo>
                  <a:pt x="2017" y="902"/>
                </a:lnTo>
                <a:lnTo>
                  <a:pt x="2022" y="855"/>
                </a:lnTo>
                <a:lnTo>
                  <a:pt x="2019" y="808"/>
                </a:lnTo>
                <a:lnTo>
                  <a:pt x="2009" y="764"/>
                </a:lnTo>
                <a:lnTo>
                  <a:pt x="1994" y="721"/>
                </a:lnTo>
                <a:lnTo>
                  <a:pt x="1974" y="682"/>
                </a:lnTo>
                <a:lnTo>
                  <a:pt x="1949" y="645"/>
                </a:lnTo>
                <a:lnTo>
                  <a:pt x="1921" y="612"/>
                </a:lnTo>
                <a:lnTo>
                  <a:pt x="1888" y="583"/>
                </a:lnTo>
                <a:lnTo>
                  <a:pt x="1850" y="558"/>
                </a:lnTo>
                <a:lnTo>
                  <a:pt x="1811" y="539"/>
                </a:lnTo>
                <a:lnTo>
                  <a:pt x="1768" y="524"/>
                </a:lnTo>
                <a:lnTo>
                  <a:pt x="1724" y="515"/>
                </a:lnTo>
                <a:lnTo>
                  <a:pt x="1677" y="512"/>
                </a:lnTo>
                <a:close/>
                <a:moveTo>
                  <a:pt x="1677" y="428"/>
                </a:moveTo>
                <a:lnTo>
                  <a:pt x="1727" y="431"/>
                </a:lnTo>
                <a:lnTo>
                  <a:pt x="1775" y="439"/>
                </a:lnTo>
                <a:lnTo>
                  <a:pt x="1822" y="453"/>
                </a:lnTo>
                <a:lnTo>
                  <a:pt x="1865" y="472"/>
                </a:lnTo>
                <a:lnTo>
                  <a:pt x="1906" y="494"/>
                </a:lnTo>
                <a:lnTo>
                  <a:pt x="1944" y="522"/>
                </a:lnTo>
                <a:lnTo>
                  <a:pt x="1979" y="553"/>
                </a:lnTo>
                <a:lnTo>
                  <a:pt x="2011" y="588"/>
                </a:lnTo>
                <a:lnTo>
                  <a:pt x="2038" y="626"/>
                </a:lnTo>
                <a:lnTo>
                  <a:pt x="2062" y="667"/>
                </a:lnTo>
                <a:lnTo>
                  <a:pt x="2080" y="711"/>
                </a:lnTo>
                <a:lnTo>
                  <a:pt x="2094" y="757"/>
                </a:lnTo>
                <a:lnTo>
                  <a:pt x="2102" y="805"/>
                </a:lnTo>
                <a:lnTo>
                  <a:pt x="2105" y="855"/>
                </a:lnTo>
                <a:lnTo>
                  <a:pt x="2103" y="894"/>
                </a:lnTo>
                <a:lnTo>
                  <a:pt x="2098" y="933"/>
                </a:lnTo>
                <a:lnTo>
                  <a:pt x="2089" y="972"/>
                </a:lnTo>
                <a:lnTo>
                  <a:pt x="2073" y="1014"/>
                </a:lnTo>
                <a:lnTo>
                  <a:pt x="2055" y="1054"/>
                </a:lnTo>
                <a:lnTo>
                  <a:pt x="2032" y="1092"/>
                </a:lnTo>
                <a:lnTo>
                  <a:pt x="2005" y="1128"/>
                </a:lnTo>
                <a:lnTo>
                  <a:pt x="1974" y="1161"/>
                </a:lnTo>
                <a:lnTo>
                  <a:pt x="2024" y="1179"/>
                </a:lnTo>
                <a:lnTo>
                  <a:pt x="2069" y="1198"/>
                </a:lnTo>
                <a:lnTo>
                  <a:pt x="2110" y="1221"/>
                </a:lnTo>
                <a:lnTo>
                  <a:pt x="2147" y="1246"/>
                </a:lnTo>
                <a:lnTo>
                  <a:pt x="2180" y="1273"/>
                </a:lnTo>
                <a:lnTo>
                  <a:pt x="2208" y="1301"/>
                </a:lnTo>
                <a:lnTo>
                  <a:pt x="2230" y="1331"/>
                </a:lnTo>
                <a:lnTo>
                  <a:pt x="2247" y="1363"/>
                </a:lnTo>
                <a:lnTo>
                  <a:pt x="2266" y="1403"/>
                </a:lnTo>
                <a:lnTo>
                  <a:pt x="2283" y="1450"/>
                </a:lnTo>
                <a:lnTo>
                  <a:pt x="2300" y="1500"/>
                </a:lnTo>
                <a:lnTo>
                  <a:pt x="2316" y="1555"/>
                </a:lnTo>
                <a:lnTo>
                  <a:pt x="2331" y="1610"/>
                </a:lnTo>
                <a:lnTo>
                  <a:pt x="2344" y="1667"/>
                </a:lnTo>
                <a:lnTo>
                  <a:pt x="2357" y="1721"/>
                </a:lnTo>
                <a:lnTo>
                  <a:pt x="2367" y="1774"/>
                </a:lnTo>
                <a:lnTo>
                  <a:pt x="2377" y="1823"/>
                </a:lnTo>
                <a:lnTo>
                  <a:pt x="2386" y="1867"/>
                </a:lnTo>
                <a:lnTo>
                  <a:pt x="2392" y="1902"/>
                </a:lnTo>
                <a:lnTo>
                  <a:pt x="2397" y="1933"/>
                </a:lnTo>
                <a:lnTo>
                  <a:pt x="2401" y="1961"/>
                </a:lnTo>
                <a:lnTo>
                  <a:pt x="2407" y="1988"/>
                </a:lnTo>
                <a:lnTo>
                  <a:pt x="2409" y="2015"/>
                </a:lnTo>
                <a:lnTo>
                  <a:pt x="2406" y="2051"/>
                </a:lnTo>
                <a:lnTo>
                  <a:pt x="2397" y="2086"/>
                </a:lnTo>
                <a:lnTo>
                  <a:pt x="2381" y="2119"/>
                </a:lnTo>
                <a:lnTo>
                  <a:pt x="2360" y="2150"/>
                </a:lnTo>
                <a:lnTo>
                  <a:pt x="2332" y="2181"/>
                </a:lnTo>
                <a:lnTo>
                  <a:pt x="2300" y="2210"/>
                </a:lnTo>
                <a:lnTo>
                  <a:pt x="2262" y="2238"/>
                </a:lnTo>
                <a:lnTo>
                  <a:pt x="2221" y="2263"/>
                </a:lnTo>
                <a:lnTo>
                  <a:pt x="2173" y="2286"/>
                </a:lnTo>
                <a:lnTo>
                  <a:pt x="2123" y="2307"/>
                </a:lnTo>
                <a:lnTo>
                  <a:pt x="2069" y="2326"/>
                </a:lnTo>
                <a:lnTo>
                  <a:pt x="2010" y="2342"/>
                </a:lnTo>
                <a:lnTo>
                  <a:pt x="1949" y="2356"/>
                </a:lnTo>
                <a:lnTo>
                  <a:pt x="1885" y="2367"/>
                </a:lnTo>
                <a:lnTo>
                  <a:pt x="1817" y="2375"/>
                </a:lnTo>
                <a:lnTo>
                  <a:pt x="1748" y="2380"/>
                </a:lnTo>
                <a:lnTo>
                  <a:pt x="1677" y="2381"/>
                </a:lnTo>
                <a:lnTo>
                  <a:pt x="1605" y="2380"/>
                </a:lnTo>
                <a:lnTo>
                  <a:pt x="1536" y="2375"/>
                </a:lnTo>
                <a:lnTo>
                  <a:pt x="1469" y="2367"/>
                </a:lnTo>
                <a:lnTo>
                  <a:pt x="1405" y="2356"/>
                </a:lnTo>
                <a:lnTo>
                  <a:pt x="1343" y="2342"/>
                </a:lnTo>
                <a:lnTo>
                  <a:pt x="1286" y="2326"/>
                </a:lnTo>
                <a:lnTo>
                  <a:pt x="1231" y="2307"/>
                </a:lnTo>
                <a:lnTo>
                  <a:pt x="1180" y="2286"/>
                </a:lnTo>
                <a:lnTo>
                  <a:pt x="1134" y="2263"/>
                </a:lnTo>
                <a:lnTo>
                  <a:pt x="1092" y="2238"/>
                </a:lnTo>
                <a:lnTo>
                  <a:pt x="1055" y="2210"/>
                </a:lnTo>
                <a:lnTo>
                  <a:pt x="1023" y="2181"/>
                </a:lnTo>
                <a:lnTo>
                  <a:pt x="995" y="2150"/>
                </a:lnTo>
                <a:lnTo>
                  <a:pt x="973" y="2119"/>
                </a:lnTo>
                <a:lnTo>
                  <a:pt x="958" y="2086"/>
                </a:lnTo>
                <a:lnTo>
                  <a:pt x="947" y="2051"/>
                </a:lnTo>
                <a:lnTo>
                  <a:pt x="944" y="2015"/>
                </a:lnTo>
                <a:lnTo>
                  <a:pt x="946" y="1989"/>
                </a:lnTo>
                <a:lnTo>
                  <a:pt x="953" y="1961"/>
                </a:lnTo>
                <a:lnTo>
                  <a:pt x="958" y="1933"/>
                </a:lnTo>
                <a:lnTo>
                  <a:pt x="963" y="1902"/>
                </a:lnTo>
                <a:lnTo>
                  <a:pt x="969" y="1867"/>
                </a:lnTo>
                <a:lnTo>
                  <a:pt x="978" y="1816"/>
                </a:lnTo>
                <a:lnTo>
                  <a:pt x="990" y="1761"/>
                </a:lnTo>
                <a:lnTo>
                  <a:pt x="1001" y="1707"/>
                </a:lnTo>
                <a:lnTo>
                  <a:pt x="1013" y="1650"/>
                </a:lnTo>
                <a:lnTo>
                  <a:pt x="1028" y="1596"/>
                </a:lnTo>
                <a:lnTo>
                  <a:pt x="1042" y="1542"/>
                </a:lnTo>
                <a:lnTo>
                  <a:pt x="1058" y="1491"/>
                </a:lnTo>
                <a:lnTo>
                  <a:pt x="1073" y="1442"/>
                </a:lnTo>
                <a:lnTo>
                  <a:pt x="1091" y="1399"/>
                </a:lnTo>
                <a:lnTo>
                  <a:pt x="1108" y="1361"/>
                </a:lnTo>
                <a:lnTo>
                  <a:pt x="1125" y="1329"/>
                </a:lnTo>
                <a:lnTo>
                  <a:pt x="1147" y="1300"/>
                </a:lnTo>
                <a:lnTo>
                  <a:pt x="1175" y="1271"/>
                </a:lnTo>
                <a:lnTo>
                  <a:pt x="1207" y="1246"/>
                </a:lnTo>
                <a:lnTo>
                  <a:pt x="1244" y="1221"/>
                </a:lnTo>
                <a:lnTo>
                  <a:pt x="1286" y="1198"/>
                </a:lnTo>
                <a:lnTo>
                  <a:pt x="1331" y="1179"/>
                </a:lnTo>
                <a:lnTo>
                  <a:pt x="1380" y="1161"/>
                </a:lnTo>
                <a:lnTo>
                  <a:pt x="1350" y="1128"/>
                </a:lnTo>
                <a:lnTo>
                  <a:pt x="1324" y="1093"/>
                </a:lnTo>
                <a:lnTo>
                  <a:pt x="1300" y="1055"/>
                </a:lnTo>
                <a:lnTo>
                  <a:pt x="1281" y="1016"/>
                </a:lnTo>
                <a:lnTo>
                  <a:pt x="1267" y="974"/>
                </a:lnTo>
                <a:lnTo>
                  <a:pt x="1257" y="935"/>
                </a:lnTo>
                <a:lnTo>
                  <a:pt x="1252" y="895"/>
                </a:lnTo>
                <a:lnTo>
                  <a:pt x="1249" y="855"/>
                </a:lnTo>
                <a:lnTo>
                  <a:pt x="1253" y="805"/>
                </a:lnTo>
                <a:lnTo>
                  <a:pt x="1261" y="757"/>
                </a:lnTo>
                <a:lnTo>
                  <a:pt x="1274" y="711"/>
                </a:lnTo>
                <a:lnTo>
                  <a:pt x="1293" y="667"/>
                </a:lnTo>
                <a:lnTo>
                  <a:pt x="1315" y="626"/>
                </a:lnTo>
                <a:lnTo>
                  <a:pt x="1343" y="588"/>
                </a:lnTo>
                <a:lnTo>
                  <a:pt x="1374" y="553"/>
                </a:lnTo>
                <a:lnTo>
                  <a:pt x="1409" y="522"/>
                </a:lnTo>
                <a:lnTo>
                  <a:pt x="1447" y="494"/>
                </a:lnTo>
                <a:lnTo>
                  <a:pt x="1489" y="472"/>
                </a:lnTo>
                <a:lnTo>
                  <a:pt x="1533" y="453"/>
                </a:lnTo>
                <a:lnTo>
                  <a:pt x="1579" y="439"/>
                </a:lnTo>
                <a:lnTo>
                  <a:pt x="1627" y="431"/>
                </a:lnTo>
                <a:lnTo>
                  <a:pt x="1677" y="428"/>
                </a:lnTo>
                <a:close/>
                <a:moveTo>
                  <a:pt x="2659" y="0"/>
                </a:moveTo>
                <a:lnTo>
                  <a:pt x="2709" y="3"/>
                </a:lnTo>
                <a:lnTo>
                  <a:pt x="2759" y="13"/>
                </a:lnTo>
                <a:lnTo>
                  <a:pt x="2806" y="28"/>
                </a:lnTo>
                <a:lnTo>
                  <a:pt x="2850" y="48"/>
                </a:lnTo>
                <a:lnTo>
                  <a:pt x="2892" y="73"/>
                </a:lnTo>
                <a:lnTo>
                  <a:pt x="2929" y="103"/>
                </a:lnTo>
                <a:lnTo>
                  <a:pt x="2963" y="137"/>
                </a:lnTo>
                <a:lnTo>
                  <a:pt x="2993" y="175"/>
                </a:lnTo>
                <a:lnTo>
                  <a:pt x="3019" y="217"/>
                </a:lnTo>
                <a:lnTo>
                  <a:pt x="3039" y="261"/>
                </a:lnTo>
                <a:lnTo>
                  <a:pt x="3054" y="307"/>
                </a:lnTo>
                <a:lnTo>
                  <a:pt x="3063" y="356"/>
                </a:lnTo>
                <a:lnTo>
                  <a:pt x="3066" y="407"/>
                </a:lnTo>
                <a:lnTo>
                  <a:pt x="3065" y="445"/>
                </a:lnTo>
                <a:lnTo>
                  <a:pt x="3059" y="482"/>
                </a:lnTo>
                <a:lnTo>
                  <a:pt x="3050" y="519"/>
                </a:lnTo>
                <a:lnTo>
                  <a:pt x="3037" y="558"/>
                </a:lnTo>
                <a:lnTo>
                  <a:pt x="3019" y="596"/>
                </a:lnTo>
                <a:lnTo>
                  <a:pt x="2998" y="632"/>
                </a:lnTo>
                <a:lnTo>
                  <a:pt x="2972" y="666"/>
                </a:lnTo>
                <a:lnTo>
                  <a:pt x="2944" y="697"/>
                </a:lnTo>
                <a:lnTo>
                  <a:pt x="2991" y="714"/>
                </a:lnTo>
                <a:lnTo>
                  <a:pt x="3034" y="733"/>
                </a:lnTo>
                <a:lnTo>
                  <a:pt x="3073" y="755"/>
                </a:lnTo>
                <a:lnTo>
                  <a:pt x="3107" y="777"/>
                </a:lnTo>
                <a:lnTo>
                  <a:pt x="3138" y="803"/>
                </a:lnTo>
                <a:lnTo>
                  <a:pt x="3164" y="830"/>
                </a:lnTo>
                <a:lnTo>
                  <a:pt x="3184" y="858"/>
                </a:lnTo>
                <a:lnTo>
                  <a:pt x="3201" y="888"/>
                </a:lnTo>
                <a:lnTo>
                  <a:pt x="3218" y="926"/>
                </a:lnTo>
                <a:lnTo>
                  <a:pt x="3235" y="970"/>
                </a:lnTo>
                <a:lnTo>
                  <a:pt x="3251" y="1018"/>
                </a:lnTo>
                <a:lnTo>
                  <a:pt x="3266" y="1070"/>
                </a:lnTo>
                <a:lnTo>
                  <a:pt x="3280" y="1122"/>
                </a:lnTo>
                <a:lnTo>
                  <a:pt x="3293" y="1176"/>
                </a:lnTo>
                <a:lnTo>
                  <a:pt x="3304" y="1228"/>
                </a:lnTo>
                <a:lnTo>
                  <a:pt x="3315" y="1279"/>
                </a:lnTo>
                <a:lnTo>
                  <a:pt x="3324" y="1325"/>
                </a:lnTo>
                <a:lnTo>
                  <a:pt x="3332" y="1366"/>
                </a:lnTo>
                <a:lnTo>
                  <a:pt x="3338" y="1400"/>
                </a:lnTo>
                <a:lnTo>
                  <a:pt x="3343" y="1429"/>
                </a:lnTo>
                <a:lnTo>
                  <a:pt x="3347" y="1455"/>
                </a:lnTo>
                <a:lnTo>
                  <a:pt x="3353" y="1481"/>
                </a:lnTo>
                <a:lnTo>
                  <a:pt x="3355" y="1507"/>
                </a:lnTo>
                <a:lnTo>
                  <a:pt x="3351" y="1543"/>
                </a:lnTo>
                <a:lnTo>
                  <a:pt x="3341" y="1578"/>
                </a:lnTo>
                <a:lnTo>
                  <a:pt x="3325" y="1611"/>
                </a:lnTo>
                <a:lnTo>
                  <a:pt x="3302" y="1644"/>
                </a:lnTo>
                <a:lnTo>
                  <a:pt x="3273" y="1674"/>
                </a:lnTo>
                <a:lnTo>
                  <a:pt x="3238" y="1704"/>
                </a:lnTo>
                <a:lnTo>
                  <a:pt x="3199" y="1731"/>
                </a:lnTo>
                <a:lnTo>
                  <a:pt x="3154" y="1755"/>
                </a:lnTo>
                <a:lnTo>
                  <a:pt x="3104" y="1778"/>
                </a:lnTo>
                <a:lnTo>
                  <a:pt x="3050" y="1797"/>
                </a:lnTo>
                <a:lnTo>
                  <a:pt x="2992" y="1815"/>
                </a:lnTo>
                <a:lnTo>
                  <a:pt x="2930" y="1829"/>
                </a:lnTo>
                <a:lnTo>
                  <a:pt x="2864" y="1842"/>
                </a:lnTo>
                <a:lnTo>
                  <a:pt x="2795" y="1850"/>
                </a:lnTo>
                <a:lnTo>
                  <a:pt x="2747" y="1854"/>
                </a:lnTo>
                <a:lnTo>
                  <a:pt x="2699" y="1856"/>
                </a:lnTo>
                <a:lnTo>
                  <a:pt x="2659" y="1856"/>
                </a:lnTo>
                <a:lnTo>
                  <a:pt x="2606" y="1855"/>
                </a:lnTo>
                <a:lnTo>
                  <a:pt x="2553" y="1852"/>
                </a:lnTo>
                <a:lnTo>
                  <a:pt x="2540" y="1849"/>
                </a:lnTo>
                <a:lnTo>
                  <a:pt x="2529" y="1843"/>
                </a:lnTo>
                <a:lnTo>
                  <a:pt x="2521" y="1832"/>
                </a:lnTo>
                <a:lnTo>
                  <a:pt x="2515" y="1821"/>
                </a:lnTo>
                <a:lnTo>
                  <a:pt x="2514" y="1808"/>
                </a:lnTo>
                <a:lnTo>
                  <a:pt x="2517" y="1794"/>
                </a:lnTo>
                <a:lnTo>
                  <a:pt x="2524" y="1784"/>
                </a:lnTo>
                <a:lnTo>
                  <a:pt x="2534" y="1775"/>
                </a:lnTo>
                <a:lnTo>
                  <a:pt x="2545" y="1771"/>
                </a:lnTo>
                <a:lnTo>
                  <a:pt x="2559" y="1770"/>
                </a:lnTo>
                <a:lnTo>
                  <a:pt x="2629" y="1773"/>
                </a:lnTo>
                <a:lnTo>
                  <a:pt x="2697" y="1773"/>
                </a:lnTo>
                <a:lnTo>
                  <a:pt x="2742" y="1771"/>
                </a:lnTo>
                <a:lnTo>
                  <a:pt x="2787" y="1767"/>
                </a:lnTo>
                <a:lnTo>
                  <a:pt x="2849" y="1759"/>
                </a:lnTo>
                <a:lnTo>
                  <a:pt x="2909" y="1749"/>
                </a:lnTo>
                <a:lnTo>
                  <a:pt x="2966" y="1736"/>
                </a:lnTo>
                <a:lnTo>
                  <a:pt x="3019" y="1720"/>
                </a:lnTo>
                <a:lnTo>
                  <a:pt x="3067" y="1703"/>
                </a:lnTo>
                <a:lnTo>
                  <a:pt x="3112" y="1683"/>
                </a:lnTo>
                <a:lnTo>
                  <a:pt x="3153" y="1662"/>
                </a:lnTo>
                <a:lnTo>
                  <a:pt x="3187" y="1639"/>
                </a:lnTo>
                <a:lnTo>
                  <a:pt x="3216" y="1614"/>
                </a:lnTo>
                <a:lnTo>
                  <a:pt x="3240" y="1588"/>
                </a:lnTo>
                <a:lnTo>
                  <a:pt x="3257" y="1562"/>
                </a:lnTo>
                <a:lnTo>
                  <a:pt x="3268" y="1535"/>
                </a:lnTo>
                <a:lnTo>
                  <a:pt x="3271" y="1507"/>
                </a:lnTo>
                <a:lnTo>
                  <a:pt x="3270" y="1493"/>
                </a:lnTo>
                <a:lnTo>
                  <a:pt x="3266" y="1476"/>
                </a:lnTo>
                <a:lnTo>
                  <a:pt x="3265" y="1471"/>
                </a:lnTo>
                <a:lnTo>
                  <a:pt x="3261" y="1445"/>
                </a:lnTo>
                <a:lnTo>
                  <a:pt x="3256" y="1416"/>
                </a:lnTo>
                <a:lnTo>
                  <a:pt x="3249" y="1382"/>
                </a:lnTo>
                <a:lnTo>
                  <a:pt x="3242" y="1341"/>
                </a:lnTo>
                <a:lnTo>
                  <a:pt x="3233" y="1296"/>
                </a:lnTo>
                <a:lnTo>
                  <a:pt x="3224" y="1248"/>
                </a:lnTo>
                <a:lnTo>
                  <a:pt x="3212" y="1197"/>
                </a:lnTo>
                <a:lnTo>
                  <a:pt x="3200" y="1147"/>
                </a:lnTo>
                <a:lnTo>
                  <a:pt x="3187" y="1097"/>
                </a:lnTo>
                <a:lnTo>
                  <a:pt x="3173" y="1047"/>
                </a:lnTo>
                <a:lnTo>
                  <a:pt x="3158" y="1001"/>
                </a:lnTo>
                <a:lnTo>
                  <a:pt x="3142" y="960"/>
                </a:lnTo>
                <a:lnTo>
                  <a:pt x="3126" y="924"/>
                </a:lnTo>
                <a:lnTo>
                  <a:pt x="3110" y="897"/>
                </a:lnTo>
                <a:lnTo>
                  <a:pt x="3089" y="871"/>
                </a:lnTo>
                <a:lnTo>
                  <a:pt x="3061" y="847"/>
                </a:lnTo>
                <a:lnTo>
                  <a:pt x="3027" y="825"/>
                </a:lnTo>
                <a:lnTo>
                  <a:pt x="2989" y="804"/>
                </a:lnTo>
                <a:lnTo>
                  <a:pt x="2946" y="786"/>
                </a:lnTo>
                <a:lnTo>
                  <a:pt x="2899" y="770"/>
                </a:lnTo>
                <a:lnTo>
                  <a:pt x="2849" y="757"/>
                </a:lnTo>
                <a:lnTo>
                  <a:pt x="2837" y="753"/>
                </a:lnTo>
                <a:lnTo>
                  <a:pt x="2828" y="746"/>
                </a:lnTo>
                <a:lnTo>
                  <a:pt x="2820" y="736"/>
                </a:lnTo>
                <a:lnTo>
                  <a:pt x="2815" y="725"/>
                </a:lnTo>
                <a:lnTo>
                  <a:pt x="2814" y="713"/>
                </a:lnTo>
                <a:lnTo>
                  <a:pt x="2816" y="700"/>
                </a:lnTo>
                <a:lnTo>
                  <a:pt x="2822" y="690"/>
                </a:lnTo>
                <a:lnTo>
                  <a:pt x="2830" y="682"/>
                </a:lnTo>
                <a:lnTo>
                  <a:pt x="2830" y="682"/>
                </a:lnTo>
                <a:lnTo>
                  <a:pt x="2832" y="681"/>
                </a:lnTo>
                <a:lnTo>
                  <a:pt x="2833" y="680"/>
                </a:lnTo>
                <a:lnTo>
                  <a:pt x="2835" y="679"/>
                </a:lnTo>
                <a:lnTo>
                  <a:pt x="2835" y="678"/>
                </a:lnTo>
                <a:lnTo>
                  <a:pt x="2867" y="654"/>
                </a:lnTo>
                <a:lnTo>
                  <a:pt x="2895" y="627"/>
                </a:lnTo>
                <a:lnTo>
                  <a:pt x="2920" y="598"/>
                </a:lnTo>
                <a:lnTo>
                  <a:pt x="2940" y="566"/>
                </a:lnTo>
                <a:lnTo>
                  <a:pt x="2957" y="531"/>
                </a:lnTo>
                <a:lnTo>
                  <a:pt x="2970" y="495"/>
                </a:lnTo>
                <a:lnTo>
                  <a:pt x="2979" y="451"/>
                </a:lnTo>
                <a:lnTo>
                  <a:pt x="2982" y="407"/>
                </a:lnTo>
                <a:lnTo>
                  <a:pt x="2979" y="364"/>
                </a:lnTo>
                <a:lnTo>
                  <a:pt x="2971" y="322"/>
                </a:lnTo>
                <a:lnTo>
                  <a:pt x="2957" y="281"/>
                </a:lnTo>
                <a:lnTo>
                  <a:pt x="2938" y="244"/>
                </a:lnTo>
                <a:lnTo>
                  <a:pt x="2915" y="209"/>
                </a:lnTo>
                <a:lnTo>
                  <a:pt x="2888" y="178"/>
                </a:lnTo>
                <a:lnTo>
                  <a:pt x="2857" y="152"/>
                </a:lnTo>
                <a:lnTo>
                  <a:pt x="2822" y="128"/>
                </a:lnTo>
                <a:lnTo>
                  <a:pt x="2784" y="109"/>
                </a:lnTo>
                <a:lnTo>
                  <a:pt x="2744" y="95"/>
                </a:lnTo>
                <a:lnTo>
                  <a:pt x="2702" y="87"/>
                </a:lnTo>
                <a:lnTo>
                  <a:pt x="2659" y="84"/>
                </a:lnTo>
                <a:lnTo>
                  <a:pt x="2614" y="87"/>
                </a:lnTo>
                <a:lnTo>
                  <a:pt x="2572" y="95"/>
                </a:lnTo>
                <a:lnTo>
                  <a:pt x="2532" y="109"/>
                </a:lnTo>
                <a:lnTo>
                  <a:pt x="2495" y="128"/>
                </a:lnTo>
                <a:lnTo>
                  <a:pt x="2461" y="152"/>
                </a:lnTo>
                <a:lnTo>
                  <a:pt x="2429" y="178"/>
                </a:lnTo>
                <a:lnTo>
                  <a:pt x="2402" y="209"/>
                </a:lnTo>
                <a:lnTo>
                  <a:pt x="2378" y="244"/>
                </a:lnTo>
                <a:lnTo>
                  <a:pt x="2360" y="281"/>
                </a:lnTo>
                <a:lnTo>
                  <a:pt x="2346" y="322"/>
                </a:lnTo>
                <a:lnTo>
                  <a:pt x="2337" y="364"/>
                </a:lnTo>
                <a:lnTo>
                  <a:pt x="2334" y="407"/>
                </a:lnTo>
                <a:lnTo>
                  <a:pt x="2338" y="452"/>
                </a:lnTo>
                <a:lnTo>
                  <a:pt x="2347" y="498"/>
                </a:lnTo>
                <a:lnTo>
                  <a:pt x="2361" y="532"/>
                </a:lnTo>
                <a:lnTo>
                  <a:pt x="2376" y="565"/>
                </a:lnTo>
                <a:lnTo>
                  <a:pt x="2397" y="596"/>
                </a:lnTo>
                <a:lnTo>
                  <a:pt x="2421" y="625"/>
                </a:lnTo>
                <a:lnTo>
                  <a:pt x="2447" y="651"/>
                </a:lnTo>
                <a:lnTo>
                  <a:pt x="2476" y="673"/>
                </a:lnTo>
                <a:lnTo>
                  <a:pt x="2477" y="675"/>
                </a:lnTo>
                <a:lnTo>
                  <a:pt x="2479" y="676"/>
                </a:lnTo>
                <a:lnTo>
                  <a:pt x="2480" y="677"/>
                </a:lnTo>
                <a:lnTo>
                  <a:pt x="2481" y="678"/>
                </a:lnTo>
                <a:lnTo>
                  <a:pt x="2482" y="679"/>
                </a:lnTo>
                <a:lnTo>
                  <a:pt x="2493" y="687"/>
                </a:lnTo>
                <a:lnTo>
                  <a:pt x="2500" y="697"/>
                </a:lnTo>
                <a:lnTo>
                  <a:pt x="2503" y="710"/>
                </a:lnTo>
                <a:lnTo>
                  <a:pt x="2503" y="723"/>
                </a:lnTo>
                <a:lnTo>
                  <a:pt x="2499" y="734"/>
                </a:lnTo>
                <a:lnTo>
                  <a:pt x="2492" y="745"/>
                </a:lnTo>
                <a:lnTo>
                  <a:pt x="2482" y="753"/>
                </a:lnTo>
                <a:lnTo>
                  <a:pt x="2470" y="757"/>
                </a:lnTo>
                <a:lnTo>
                  <a:pt x="2419" y="770"/>
                </a:lnTo>
                <a:lnTo>
                  <a:pt x="2372" y="786"/>
                </a:lnTo>
                <a:lnTo>
                  <a:pt x="2330" y="803"/>
                </a:lnTo>
                <a:lnTo>
                  <a:pt x="2293" y="824"/>
                </a:lnTo>
                <a:lnTo>
                  <a:pt x="2287" y="827"/>
                </a:lnTo>
                <a:lnTo>
                  <a:pt x="2274" y="832"/>
                </a:lnTo>
                <a:lnTo>
                  <a:pt x="2262" y="833"/>
                </a:lnTo>
                <a:lnTo>
                  <a:pt x="2249" y="831"/>
                </a:lnTo>
                <a:lnTo>
                  <a:pt x="2238" y="825"/>
                </a:lnTo>
                <a:lnTo>
                  <a:pt x="2229" y="815"/>
                </a:lnTo>
                <a:lnTo>
                  <a:pt x="2224" y="803"/>
                </a:lnTo>
                <a:lnTo>
                  <a:pt x="2222" y="790"/>
                </a:lnTo>
                <a:lnTo>
                  <a:pt x="2224" y="777"/>
                </a:lnTo>
                <a:lnTo>
                  <a:pt x="2230" y="767"/>
                </a:lnTo>
                <a:lnTo>
                  <a:pt x="2239" y="758"/>
                </a:lnTo>
                <a:lnTo>
                  <a:pt x="2240" y="757"/>
                </a:lnTo>
                <a:lnTo>
                  <a:pt x="2242" y="756"/>
                </a:lnTo>
                <a:lnTo>
                  <a:pt x="2244" y="755"/>
                </a:lnTo>
                <a:lnTo>
                  <a:pt x="2245" y="754"/>
                </a:lnTo>
                <a:lnTo>
                  <a:pt x="2246" y="754"/>
                </a:lnTo>
                <a:lnTo>
                  <a:pt x="2287" y="732"/>
                </a:lnTo>
                <a:lnTo>
                  <a:pt x="2329" y="713"/>
                </a:lnTo>
                <a:lnTo>
                  <a:pt x="2373" y="696"/>
                </a:lnTo>
                <a:lnTo>
                  <a:pt x="2345" y="666"/>
                </a:lnTo>
                <a:lnTo>
                  <a:pt x="2321" y="632"/>
                </a:lnTo>
                <a:lnTo>
                  <a:pt x="2299" y="597"/>
                </a:lnTo>
                <a:lnTo>
                  <a:pt x="2281" y="560"/>
                </a:lnTo>
                <a:lnTo>
                  <a:pt x="2267" y="521"/>
                </a:lnTo>
                <a:lnTo>
                  <a:pt x="2258" y="483"/>
                </a:lnTo>
                <a:lnTo>
                  <a:pt x="2253" y="445"/>
                </a:lnTo>
                <a:lnTo>
                  <a:pt x="2250" y="407"/>
                </a:lnTo>
                <a:lnTo>
                  <a:pt x="2254" y="356"/>
                </a:lnTo>
                <a:lnTo>
                  <a:pt x="2263" y="307"/>
                </a:lnTo>
                <a:lnTo>
                  <a:pt x="2278" y="261"/>
                </a:lnTo>
                <a:lnTo>
                  <a:pt x="2299" y="217"/>
                </a:lnTo>
                <a:lnTo>
                  <a:pt x="2324" y="175"/>
                </a:lnTo>
                <a:lnTo>
                  <a:pt x="2354" y="137"/>
                </a:lnTo>
                <a:lnTo>
                  <a:pt x="2388" y="103"/>
                </a:lnTo>
                <a:lnTo>
                  <a:pt x="2426" y="73"/>
                </a:lnTo>
                <a:lnTo>
                  <a:pt x="2467" y="48"/>
                </a:lnTo>
                <a:lnTo>
                  <a:pt x="2511" y="28"/>
                </a:lnTo>
                <a:lnTo>
                  <a:pt x="2558" y="13"/>
                </a:lnTo>
                <a:lnTo>
                  <a:pt x="2607" y="3"/>
                </a:lnTo>
                <a:lnTo>
                  <a:pt x="2659" y="0"/>
                </a:lnTo>
                <a:close/>
                <a:moveTo>
                  <a:pt x="697" y="0"/>
                </a:moveTo>
                <a:lnTo>
                  <a:pt x="747" y="3"/>
                </a:lnTo>
                <a:lnTo>
                  <a:pt x="797" y="13"/>
                </a:lnTo>
                <a:lnTo>
                  <a:pt x="844" y="28"/>
                </a:lnTo>
                <a:lnTo>
                  <a:pt x="889" y="48"/>
                </a:lnTo>
                <a:lnTo>
                  <a:pt x="930" y="73"/>
                </a:lnTo>
                <a:lnTo>
                  <a:pt x="967" y="103"/>
                </a:lnTo>
                <a:lnTo>
                  <a:pt x="1001" y="137"/>
                </a:lnTo>
                <a:lnTo>
                  <a:pt x="1031" y="175"/>
                </a:lnTo>
                <a:lnTo>
                  <a:pt x="1057" y="217"/>
                </a:lnTo>
                <a:lnTo>
                  <a:pt x="1077" y="261"/>
                </a:lnTo>
                <a:lnTo>
                  <a:pt x="1092" y="307"/>
                </a:lnTo>
                <a:lnTo>
                  <a:pt x="1101" y="356"/>
                </a:lnTo>
                <a:lnTo>
                  <a:pt x="1104" y="407"/>
                </a:lnTo>
                <a:lnTo>
                  <a:pt x="1102" y="446"/>
                </a:lnTo>
                <a:lnTo>
                  <a:pt x="1097" y="484"/>
                </a:lnTo>
                <a:lnTo>
                  <a:pt x="1088" y="521"/>
                </a:lnTo>
                <a:lnTo>
                  <a:pt x="1074" y="560"/>
                </a:lnTo>
                <a:lnTo>
                  <a:pt x="1056" y="597"/>
                </a:lnTo>
                <a:lnTo>
                  <a:pt x="1035" y="633"/>
                </a:lnTo>
                <a:lnTo>
                  <a:pt x="1010" y="666"/>
                </a:lnTo>
                <a:lnTo>
                  <a:pt x="981" y="697"/>
                </a:lnTo>
                <a:lnTo>
                  <a:pt x="1026" y="713"/>
                </a:lnTo>
                <a:lnTo>
                  <a:pt x="1067" y="731"/>
                </a:lnTo>
                <a:lnTo>
                  <a:pt x="1105" y="752"/>
                </a:lnTo>
                <a:lnTo>
                  <a:pt x="1106" y="752"/>
                </a:lnTo>
                <a:lnTo>
                  <a:pt x="1107" y="753"/>
                </a:lnTo>
                <a:lnTo>
                  <a:pt x="1108" y="754"/>
                </a:lnTo>
                <a:lnTo>
                  <a:pt x="1109" y="754"/>
                </a:lnTo>
                <a:lnTo>
                  <a:pt x="1110" y="755"/>
                </a:lnTo>
                <a:lnTo>
                  <a:pt x="1114" y="757"/>
                </a:lnTo>
                <a:lnTo>
                  <a:pt x="1125" y="766"/>
                </a:lnTo>
                <a:lnTo>
                  <a:pt x="1131" y="777"/>
                </a:lnTo>
                <a:lnTo>
                  <a:pt x="1134" y="790"/>
                </a:lnTo>
                <a:lnTo>
                  <a:pt x="1132" y="803"/>
                </a:lnTo>
                <a:lnTo>
                  <a:pt x="1127" y="816"/>
                </a:lnTo>
                <a:lnTo>
                  <a:pt x="1118" y="825"/>
                </a:lnTo>
                <a:lnTo>
                  <a:pt x="1106" y="831"/>
                </a:lnTo>
                <a:lnTo>
                  <a:pt x="1094" y="834"/>
                </a:lnTo>
                <a:lnTo>
                  <a:pt x="1080" y="832"/>
                </a:lnTo>
                <a:lnTo>
                  <a:pt x="1068" y="827"/>
                </a:lnTo>
                <a:lnTo>
                  <a:pt x="1063" y="824"/>
                </a:lnTo>
                <a:lnTo>
                  <a:pt x="1026" y="803"/>
                </a:lnTo>
                <a:lnTo>
                  <a:pt x="983" y="786"/>
                </a:lnTo>
                <a:lnTo>
                  <a:pt x="938" y="770"/>
                </a:lnTo>
                <a:lnTo>
                  <a:pt x="890" y="758"/>
                </a:lnTo>
                <a:lnTo>
                  <a:pt x="889" y="758"/>
                </a:lnTo>
                <a:lnTo>
                  <a:pt x="887" y="757"/>
                </a:lnTo>
                <a:lnTo>
                  <a:pt x="886" y="757"/>
                </a:lnTo>
                <a:lnTo>
                  <a:pt x="885" y="757"/>
                </a:lnTo>
                <a:lnTo>
                  <a:pt x="873" y="752"/>
                </a:lnTo>
                <a:lnTo>
                  <a:pt x="863" y="743"/>
                </a:lnTo>
                <a:lnTo>
                  <a:pt x="857" y="734"/>
                </a:lnTo>
                <a:lnTo>
                  <a:pt x="853" y="722"/>
                </a:lnTo>
                <a:lnTo>
                  <a:pt x="853" y="710"/>
                </a:lnTo>
                <a:lnTo>
                  <a:pt x="855" y="698"/>
                </a:lnTo>
                <a:lnTo>
                  <a:pt x="861" y="688"/>
                </a:lnTo>
                <a:lnTo>
                  <a:pt x="870" y="681"/>
                </a:lnTo>
                <a:lnTo>
                  <a:pt x="878" y="673"/>
                </a:lnTo>
                <a:lnTo>
                  <a:pt x="908" y="651"/>
                </a:lnTo>
                <a:lnTo>
                  <a:pt x="935" y="625"/>
                </a:lnTo>
                <a:lnTo>
                  <a:pt x="959" y="596"/>
                </a:lnTo>
                <a:lnTo>
                  <a:pt x="978" y="565"/>
                </a:lnTo>
                <a:lnTo>
                  <a:pt x="995" y="532"/>
                </a:lnTo>
                <a:lnTo>
                  <a:pt x="1007" y="498"/>
                </a:lnTo>
                <a:lnTo>
                  <a:pt x="1018" y="452"/>
                </a:lnTo>
                <a:lnTo>
                  <a:pt x="1021" y="407"/>
                </a:lnTo>
                <a:lnTo>
                  <a:pt x="1018" y="364"/>
                </a:lnTo>
                <a:lnTo>
                  <a:pt x="1009" y="322"/>
                </a:lnTo>
                <a:lnTo>
                  <a:pt x="995" y="281"/>
                </a:lnTo>
                <a:lnTo>
                  <a:pt x="976" y="244"/>
                </a:lnTo>
                <a:lnTo>
                  <a:pt x="954" y="209"/>
                </a:lnTo>
                <a:lnTo>
                  <a:pt x="926" y="178"/>
                </a:lnTo>
                <a:lnTo>
                  <a:pt x="895" y="152"/>
                </a:lnTo>
                <a:lnTo>
                  <a:pt x="860" y="128"/>
                </a:lnTo>
                <a:lnTo>
                  <a:pt x="823" y="109"/>
                </a:lnTo>
                <a:lnTo>
                  <a:pt x="782" y="95"/>
                </a:lnTo>
                <a:lnTo>
                  <a:pt x="740" y="87"/>
                </a:lnTo>
                <a:lnTo>
                  <a:pt x="697" y="84"/>
                </a:lnTo>
                <a:lnTo>
                  <a:pt x="653" y="87"/>
                </a:lnTo>
                <a:lnTo>
                  <a:pt x="610" y="95"/>
                </a:lnTo>
                <a:lnTo>
                  <a:pt x="570" y="109"/>
                </a:lnTo>
                <a:lnTo>
                  <a:pt x="533" y="128"/>
                </a:lnTo>
                <a:lnTo>
                  <a:pt x="499" y="152"/>
                </a:lnTo>
                <a:lnTo>
                  <a:pt x="468" y="178"/>
                </a:lnTo>
                <a:lnTo>
                  <a:pt x="440" y="209"/>
                </a:lnTo>
                <a:lnTo>
                  <a:pt x="416" y="244"/>
                </a:lnTo>
                <a:lnTo>
                  <a:pt x="398" y="281"/>
                </a:lnTo>
                <a:lnTo>
                  <a:pt x="385" y="322"/>
                </a:lnTo>
                <a:lnTo>
                  <a:pt x="375" y="364"/>
                </a:lnTo>
                <a:lnTo>
                  <a:pt x="372" y="407"/>
                </a:lnTo>
                <a:lnTo>
                  <a:pt x="375" y="451"/>
                </a:lnTo>
                <a:lnTo>
                  <a:pt x="386" y="495"/>
                </a:lnTo>
                <a:lnTo>
                  <a:pt x="398" y="531"/>
                </a:lnTo>
                <a:lnTo>
                  <a:pt x="414" y="566"/>
                </a:lnTo>
                <a:lnTo>
                  <a:pt x="435" y="598"/>
                </a:lnTo>
                <a:lnTo>
                  <a:pt x="460" y="627"/>
                </a:lnTo>
                <a:lnTo>
                  <a:pt x="488" y="654"/>
                </a:lnTo>
                <a:lnTo>
                  <a:pt x="519" y="677"/>
                </a:lnTo>
                <a:lnTo>
                  <a:pt x="519" y="678"/>
                </a:lnTo>
                <a:lnTo>
                  <a:pt x="521" y="678"/>
                </a:lnTo>
                <a:lnTo>
                  <a:pt x="522" y="679"/>
                </a:lnTo>
                <a:lnTo>
                  <a:pt x="523" y="680"/>
                </a:lnTo>
                <a:lnTo>
                  <a:pt x="524" y="681"/>
                </a:lnTo>
                <a:lnTo>
                  <a:pt x="532" y="689"/>
                </a:lnTo>
                <a:lnTo>
                  <a:pt x="538" y="699"/>
                </a:lnTo>
                <a:lnTo>
                  <a:pt x="541" y="711"/>
                </a:lnTo>
                <a:lnTo>
                  <a:pt x="541" y="723"/>
                </a:lnTo>
                <a:lnTo>
                  <a:pt x="537" y="734"/>
                </a:lnTo>
                <a:lnTo>
                  <a:pt x="531" y="743"/>
                </a:lnTo>
                <a:lnTo>
                  <a:pt x="522" y="752"/>
                </a:lnTo>
                <a:lnTo>
                  <a:pt x="511" y="756"/>
                </a:lnTo>
                <a:lnTo>
                  <a:pt x="509" y="757"/>
                </a:lnTo>
                <a:lnTo>
                  <a:pt x="507" y="757"/>
                </a:lnTo>
                <a:lnTo>
                  <a:pt x="504" y="758"/>
                </a:lnTo>
                <a:lnTo>
                  <a:pt x="503" y="758"/>
                </a:lnTo>
                <a:lnTo>
                  <a:pt x="454" y="770"/>
                </a:lnTo>
                <a:lnTo>
                  <a:pt x="407" y="787"/>
                </a:lnTo>
                <a:lnTo>
                  <a:pt x="366" y="804"/>
                </a:lnTo>
                <a:lnTo>
                  <a:pt x="328" y="825"/>
                </a:lnTo>
                <a:lnTo>
                  <a:pt x="295" y="846"/>
                </a:lnTo>
                <a:lnTo>
                  <a:pt x="267" y="871"/>
                </a:lnTo>
                <a:lnTo>
                  <a:pt x="245" y="896"/>
                </a:lnTo>
                <a:lnTo>
                  <a:pt x="230" y="923"/>
                </a:lnTo>
                <a:lnTo>
                  <a:pt x="213" y="959"/>
                </a:lnTo>
                <a:lnTo>
                  <a:pt x="198" y="1001"/>
                </a:lnTo>
                <a:lnTo>
                  <a:pt x="182" y="1047"/>
                </a:lnTo>
                <a:lnTo>
                  <a:pt x="168" y="1095"/>
                </a:lnTo>
                <a:lnTo>
                  <a:pt x="155" y="1147"/>
                </a:lnTo>
                <a:lnTo>
                  <a:pt x="142" y="1197"/>
                </a:lnTo>
                <a:lnTo>
                  <a:pt x="132" y="1248"/>
                </a:lnTo>
                <a:lnTo>
                  <a:pt x="122" y="1296"/>
                </a:lnTo>
                <a:lnTo>
                  <a:pt x="113" y="1341"/>
                </a:lnTo>
                <a:lnTo>
                  <a:pt x="105" y="1382"/>
                </a:lnTo>
                <a:lnTo>
                  <a:pt x="99" y="1416"/>
                </a:lnTo>
                <a:lnTo>
                  <a:pt x="94" y="1445"/>
                </a:lnTo>
                <a:lnTo>
                  <a:pt x="90" y="1471"/>
                </a:lnTo>
                <a:lnTo>
                  <a:pt x="89" y="1476"/>
                </a:lnTo>
                <a:lnTo>
                  <a:pt x="85" y="1493"/>
                </a:lnTo>
                <a:lnTo>
                  <a:pt x="84" y="1507"/>
                </a:lnTo>
                <a:lnTo>
                  <a:pt x="88" y="1535"/>
                </a:lnTo>
                <a:lnTo>
                  <a:pt x="98" y="1562"/>
                </a:lnTo>
                <a:lnTo>
                  <a:pt x="115" y="1588"/>
                </a:lnTo>
                <a:lnTo>
                  <a:pt x="139" y="1614"/>
                </a:lnTo>
                <a:lnTo>
                  <a:pt x="168" y="1639"/>
                </a:lnTo>
                <a:lnTo>
                  <a:pt x="203" y="1662"/>
                </a:lnTo>
                <a:lnTo>
                  <a:pt x="243" y="1683"/>
                </a:lnTo>
                <a:lnTo>
                  <a:pt x="288" y="1703"/>
                </a:lnTo>
                <a:lnTo>
                  <a:pt x="337" y="1720"/>
                </a:lnTo>
                <a:lnTo>
                  <a:pt x="390" y="1736"/>
                </a:lnTo>
                <a:lnTo>
                  <a:pt x="446" y="1749"/>
                </a:lnTo>
                <a:lnTo>
                  <a:pt x="506" y="1759"/>
                </a:lnTo>
                <a:lnTo>
                  <a:pt x="568" y="1767"/>
                </a:lnTo>
                <a:lnTo>
                  <a:pt x="612" y="1771"/>
                </a:lnTo>
                <a:lnTo>
                  <a:pt x="658" y="1773"/>
                </a:lnTo>
                <a:lnTo>
                  <a:pt x="727" y="1773"/>
                </a:lnTo>
                <a:lnTo>
                  <a:pt x="796" y="1770"/>
                </a:lnTo>
                <a:lnTo>
                  <a:pt x="809" y="1771"/>
                </a:lnTo>
                <a:lnTo>
                  <a:pt x="822" y="1775"/>
                </a:lnTo>
                <a:lnTo>
                  <a:pt x="831" y="1784"/>
                </a:lnTo>
                <a:lnTo>
                  <a:pt x="838" y="1794"/>
                </a:lnTo>
                <a:lnTo>
                  <a:pt x="841" y="1808"/>
                </a:lnTo>
                <a:lnTo>
                  <a:pt x="840" y="1821"/>
                </a:lnTo>
                <a:lnTo>
                  <a:pt x="835" y="1832"/>
                </a:lnTo>
                <a:lnTo>
                  <a:pt x="827" y="1843"/>
                </a:lnTo>
                <a:lnTo>
                  <a:pt x="815" y="1849"/>
                </a:lnTo>
                <a:lnTo>
                  <a:pt x="802" y="1852"/>
                </a:lnTo>
                <a:lnTo>
                  <a:pt x="749" y="1855"/>
                </a:lnTo>
                <a:lnTo>
                  <a:pt x="697" y="1856"/>
                </a:lnTo>
                <a:lnTo>
                  <a:pt x="656" y="1856"/>
                </a:lnTo>
                <a:lnTo>
                  <a:pt x="607" y="1854"/>
                </a:lnTo>
                <a:lnTo>
                  <a:pt x="560" y="1850"/>
                </a:lnTo>
                <a:lnTo>
                  <a:pt x="491" y="1842"/>
                </a:lnTo>
                <a:lnTo>
                  <a:pt x="426" y="1829"/>
                </a:lnTo>
                <a:lnTo>
                  <a:pt x="363" y="1815"/>
                </a:lnTo>
                <a:lnTo>
                  <a:pt x="305" y="1797"/>
                </a:lnTo>
                <a:lnTo>
                  <a:pt x="251" y="1778"/>
                </a:lnTo>
                <a:lnTo>
                  <a:pt x="201" y="1755"/>
                </a:lnTo>
                <a:lnTo>
                  <a:pt x="157" y="1731"/>
                </a:lnTo>
                <a:lnTo>
                  <a:pt x="116" y="1704"/>
                </a:lnTo>
                <a:lnTo>
                  <a:pt x="82" y="1674"/>
                </a:lnTo>
                <a:lnTo>
                  <a:pt x="54" y="1644"/>
                </a:lnTo>
                <a:lnTo>
                  <a:pt x="31" y="1611"/>
                </a:lnTo>
                <a:lnTo>
                  <a:pt x="13" y="1578"/>
                </a:lnTo>
                <a:lnTo>
                  <a:pt x="3" y="1543"/>
                </a:lnTo>
                <a:lnTo>
                  <a:pt x="0" y="1507"/>
                </a:lnTo>
                <a:lnTo>
                  <a:pt x="2" y="1481"/>
                </a:lnTo>
                <a:lnTo>
                  <a:pt x="8" y="1455"/>
                </a:lnTo>
                <a:lnTo>
                  <a:pt x="12" y="1429"/>
                </a:lnTo>
                <a:lnTo>
                  <a:pt x="18" y="1399"/>
                </a:lnTo>
                <a:lnTo>
                  <a:pt x="24" y="1366"/>
                </a:lnTo>
                <a:lnTo>
                  <a:pt x="31" y="1325"/>
                </a:lnTo>
                <a:lnTo>
                  <a:pt x="40" y="1279"/>
                </a:lnTo>
                <a:lnTo>
                  <a:pt x="51" y="1228"/>
                </a:lnTo>
                <a:lnTo>
                  <a:pt x="62" y="1176"/>
                </a:lnTo>
                <a:lnTo>
                  <a:pt x="75" y="1122"/>
                </a:lnTo>
                <a:lnTo>
                  <a:pt x="89" y="1069"/>
                </a:lnTo>
                <a:lnTo>
                  <a:pt x="104" y="1017"/>
                </a:lnTo>
                <a:lnTo>
                  <a:pt x="120" y="969"/>
                </a:lnTo>
                <a:lnTo>
                  <a:pt x="137" y="925"/>
                </a:lnTo>
                <a:lnTo>
                  <a:pt x="155" y="887"/>
                </a:lnTo>
                <a:lnTo>
                  <a:pt x="171" y="857"/>
                </a:lnTo>
                <a:lnTo>
                  <a:pt x="192" y="829"/>
                </a:lnTo>
                <a:lnTo>
                  <a:pt x="218" y="802"/>
                </a:lnTo>
                <a:lnTo>
                  <a:pt x="248" y="776"/>
                </a:lnTo>
                <a:lnTo>
                  <a:pt x="282" y="754"/>
                </a:lnTo>
                <a:lnTo>
                  <a:pt x="322" y="732"/>
                </a:lnTo>
                <a:lnTo>
                  <a:pt x="365" y="714"/>
                </a:lnTo>
                <a:lnTo>
                  <a:pt x="411" y="696"/>
                </a:lnTo>
                <a:lnTo>
                  <a:pt x="382" y="665"/>
                </a:lnTo>
                <a:lnTo>
                  <a:pt x="358" y="632"/>
                </a:lnTo>
                <a:lnTo>
                  <a:pt x="336" y="596"/>
                </a:lnTo>
                <a:lnTo>
                  <a:pt x="319" y="558"/>
                </a:lnTo>
                <a:lnTo>
                  <a:pt x="305" y="519"/>
                </a:lnTo>
                <a:lnTo>
                  <a:pt x="296" y="482"/>
                </a:lnTo>
                <a:lnTo>
                  <a:pt x="291" y="445"/>
                </a:lnTo>
                <a:lnTo>
                  <a:pt x="289" y="407"/>
                </a:lnTo>
                <a:lnTo>
                  <a:pt x="292" y="356"/>
                </a:lnTo>
                <a:lnTo>
                  <a:pt x="301" y="307"/>
                </a:lnTo>
                <a:lnTo>
                  <a:pt x="316" y="261"/>
                </a:lnTo>
                <a:lnTo>
                  <a:pt x="337" y="217"/>
                </a:lnTo>
                <a:lnTo>
                  <a:pt x="362" y="175"/>
                </a:lnTo>
                <a:lnTo>
                  <a:pt x="392" y="137"/>
                </a:lnTo>
                <a:lnTo>
                  <a:pt x="426" y="103"/>
                </a:lnTo>
                <a:lnTo>
                  <a:pt x="464" y="73"/>
                </a:lnTo>
                <a:lnTo>
                  <a:pt x="505" y="48"/>
                </a:lnTo>
                <a:lnTo>
                  <a:pt x="549" y="28"/>
                </a:lnTo>
                <a:lnTo>
                  <a:pt x="596" y="13"/>
                </a:lnTo>
                <a:lnTo>
                  <a:pt x="645" y="3"/>
                </a:lnTo>
                <a:lnTo>
                  <a:pt x="69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96" name="Freeform 26"/>
          <p:cNvSpPr>
            <a:spLocks noEditPoints="1"/>
          </p:cNvSpPr>
          <p:nvPr/>
        </p:nvSpPr>
        <p:spPr bwMode="auto">
          <a:xfrm>
            <a:off x="7529103" y="2261125"/>
            <a:ext cx="657225" cy="754063"/>
          </a:xfrm>
          <a:custGeom>
            <a:avLst/>
            <a:gdLst>
              <a:gd name="T0" fmla="*/ 2171 w 2895"/>
              <a:gd name="T1" fmla="*/ 1374 h 3324"/>
              <a:gd name="T2" fmla="*/ 1906 w 2895"/>
              <a:gd name="T3" fmla="*/ 2238 h 3324"/>
              <a:gd name="T4" fmla="*/ 1000 w 2895"/>
              <a:gd name="T5" fmla="*/ 2248 h 3324"/>
              <a:gd name="T6" fmla="*/ 1454 w 2895"/>
              <a:gd name="T7" fmla="*/ 1945 h 3324"/>
              <a:gd name="T8" fmla="*/ 1630 w 2895"/>
              <a:gd name="T9" fmla="*/ 1358 h 3324"/>
              <a:gd name="T10" fmla="*/ 1144 w 2895"/>
              <a:gd name="T11" fmla="*/ 1729 h 3324"/>
              <a:gd name="T12" fmla="*/ 721 w 2895"/>
              <a:gd name="T13" fmla="*/ 1418 h 3324"/>
              <a:gd name="T14" fmla="*/ 1417 w 2895"/>
              <a:gd name="T15" fmla="*/ 866 h 3324"/>
              <a:gd name="T16" fmla="*/ 85 w 2895"/>
              <a:gd name="T17" fmla="*/ 633 h 3324"/>
              <a:gd name="T18" fmla="*/ 163 w 2895"/>
              <a:gd name="T19" fmla="*/ 777 h 3324"/>
              <a:gd name="T20" fmla="*/ 312 w 2895"/>
              <a:gd name="T21" fmla="*/ 1122 h 3324"/>
              <a:gd name="T22" fmla="*/ 244 w 2895"/>
              <a:gd name="T23" fmla="*/ 1700 h 3324"/>
              <a:gd name="T24" fmla="*/ 115 w 2895"/>
              <a:gd name="T25" fmla="*/ 2235 h 3324"/>
              <a:gd name="T26" fmla="*/ 329 w 2895"/>
              <a:gd name="T27" fmla="*/ 2693 h 3324"/>
              <a:gd name="T28" fmla="*/ 743 w 2895"/>
              <a:gd name="T29" fmla="*/ 2875 h 3324"/>
              <a:gd name="T30" fmla="*/ 1293 w 2895"/>
              <a:gd name="T31" fmla="*/ 3088 h 3324"/>
              <a:gd name="T32" fmla="*/ 1824 w 2895"/>
              <a:gd name="T33" fmla="*/ 2974 h 3324"/>
              <a:gd name="T34" fmla="*/ 2334 w 2895"/>
              <a:gd name="T35" fmla="*/ 2820 h 3324"/>
              <a:gd name="T36" fmla="*/ 2685 w 2895"/>
              <a:gd name="T37" fmla="*/ 2549 h 3324"/>
              <a:gd name="T38" fmla="*/ 2755 w 2895"/>
              <a:gd name="T39" fmla="*/ 2026 h 3324"/>
              <a:gd name="T40" fmla="*/ 2588 w 2895"/>
              <a:gd name="T41" fmla="*/ 1452 h 3324"/>
              <a:gd name="T42" fmla="*/ 2633 w 2895"/>
              <a:gd name="T43" fmla="*/ 968 h 3324"/>
              <a:gd name="T44" fmla="*/ 2785 w 2895"/>
              <a:gd name="T45" fmla="*/ 697 h 3324"/>
              <a:gd name="T46" fmla="*/ 2276 w 2895"/>
              <a:gd name="T47" fmla="*/ 87 h 3324"/>
              <a:gd name="T48" fmla="*/ 2161 w 2895"/>
              <a:gd name="T49" fmla="*/ 154 h 3324"/>
              <a:gd name="T50" fmla="*/ 1876 w 2895"/>
              <a:gd name="T51" fmla="*/ 289 h 3324"/>
              <a:gd name="T52" fmla="*/ 1558 w 2895"/>
              <a:gd name="T53" fmla="*/ 201 h 3324"/>
              <a:gd name="T54" fmla="*/ 1425 w 2895"/>
              <a:gd name="T55" fmla="*/ 140 h 3324"/>
              <a:gd name="T56" fmla="*/ 1259 w 2895"/>
              <a:gd name="T57" fmla="*/ 242 h 3324"/>
              <a:gd name="T58" fmla="*/ 922 w 2895"/>
              <a:gd name="T59" fmla="*/ 264 h 3324"/>
              <a:gd name="T60" fmla="*/ 684 w 2895"/>
              <a:gd name="T61" fmla="*/ 114 h 3324"/>
              <a:gd name="T62" fmla="*/ 2305 w 2895"/>
              <a:gd name="T63" fmla="*/ 9 h 3324"/>
              <a:gd name="T64" fmla="*/ 2881 w 2895"/>
              <a:gd name="T65" fmla="*/ 704 h 3324"/>
              <a:gd name="T66" fmla="*/ 2775 w 2895"/>
              <a:gd name="T67" fmla="*/ 868 h 3324"/>
              <a:gd name="T68" fmla="*/ 2654 w 2895"/>
              <a:gd name="T69" fmla="*/ 1204 h 3324"/>
              <a:gd name="T70" fmla="*/ 2767 w 2895"/>
              <a:gd name="T71" fmla="*/ 1785 h 3324"/>
              <a:gd name="T72" fmla="*/ 2857 w 2895"/>
              <a:gd name="T73" fmla="*/ 2310 h 3324"/>
              <a:gd name="T74" fmla="*/ 2596 w 2895"/>
              <a:gd name="T75" fmla="*/ 2774 h 3324"/>
              <a:gd name="T76" fmla="*/ 2171 w 2895"/>
              <a:gd name="T77" fmla="*/ 2956 h 3324"/>
              <a:gd name="T78" fmla="*/ 1664 w 2895"/>
              <a:gd name="T79" fmla="*/ 3147 h 3324"/>
              <a:gd name="T80" fmla="*/ 1433 w 2895"/>
              <a:gd name="T81" fmla="*/ 3322 h 3324"/>
              <a:gd name="T82" fmla="*/ 1082 w 2895"/>
              <a:gd name="T83" fmla="*/ 3069 h 3324"/>
              <a:gd name="T84" fmla="*/ 589 w 2895"/>
              <a:gd name="T85" fmla="*/ 2918 h 3324"/>
              <a:gd name="T86" fmla="*/ 195 w 2895"/>
              <a:gd name="T87" fmla="*/ 2673 h 3324"/>
              <a:gd name="T88" fmla="*/ 33 w 2895"/>
              <a:gd name="T89" fmla="*/ 2147 h 3324"/>
              <a:gd name="T90" fmla="*/ 182 w 2895"/>
              <a:gd name="T91" fmla="*/ 1618 h 3324"/>
              <a:gd name="T92" fmla="*/ 220 w 2895"/>
              <a:gd name="T93" fmla="*/ 1097 h 3324"/>
              <a:gd name="T94" fmla="*/ 74 w 2895"/>
              <a:gd name="T95" fmla="*/ 794 h 3324"/>
              <a:gd name="T96" fmla="*/ 0 w 2895"/>
              <a:gd name="T97" fmla="*/ 634 h 3324"/>
              <a:gd name="T98" fmla="*/ 660 w 2895"/>
              <a:gd name="T99" fmla="*/ 2 h 3324"/>
              <a:gd name="T100" fmla="*/ 808 w 2895"/>
              <a:gd name="T101" fmla="*/ 106 h 3324"/>
              <a:gd name="T102" fmla="*/ 1084 w 2895"/>
              <a:gd name="T103" fmla="*/ 205 h 3324"/>
              <a:gd name="T104" fmla="*/ 1329 w 2895"/>
              <a:gd name="T105" fmla="*/ 106 h 3324"/>
              <a:gd name="T106" fmla="*/ 1495 w 2895"/>
              <a:gd name="T107" fmla="*/ 60 h 3324"/>
              <a:gd name="T108" fmla="*/ 1643 w 2895"/>
              <a:gd name="T109" fmla="*/ 152 h 3324"/>
              <a:gd name="T110" fmla="*/ 1929 w 2895"/>
              <a:gd name="T111" fmla="*/ 191 h 3324"/>
              <a:gd name="T112" fmla="*/ 2154 w 2895"/>
              <a:gd name="T113" fmla="*/ 52 h 3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95" h="3324">
                <a:moveTo>
                  <a:pt x="1447" y="852"/>
                </a:moveTo>
                <a:lnTo>
                  <a:pt x="1459" y="854"/>
                </a:lnTo>
                <a:lnTo>
                  <a:pt x="1469" y="859"/>
                </a:lnTo>
                <a:lnTo>
                  <a:pt x="1478" y="866"/>
                </a:lnTo>
                <a:lnTo>
                  <a:pt x="1484" y="875"/>
                </a:lnTo>
                <a:lnTo>
                  <a:pt x="1688" y="1290"/>
                </a:lnTo>
                <a:lnTo>
                  <a:pt x="2143" y="1356"/>
                </a:lnTo>
                <a:lnTo>
                  <a:pt x="2154" y="1359"/>
                </a:lnTo>
                <a:lnTo>
                  <a:pt x="2163" y="1365"/>
                </a:lnTo>
                <a:lnTo>
                  <a:pt x="2171" y="1374"/>
                </a:lnTo>
                <a:lnTo>
                  <a:pt x="2177" y="1384"/>
                </a:lnTo>
                <a:lnTo>
                  <a:pt x="2179" y="1396"/>
                </a:lnTo>
                <a:lnTo>
                  <a:pt x="2178" y="1408"/>
                </a:lnTo>
                <a:lnTo>
                  <a:pt x="2172" y="1418"/>
                </a:lnTo>
                <a:lnTo>
                  <a:pt x="2165" y="1427"/>
                </a:lnTo>
                <a:lnTo>
                  <a:pt x="1837" y="1750"/>
                </a:lnTo>
                <a:lnTo>
                  <a:pt x="1914" y="2204"/>
                </a:lnTo>
                <a:lnTo>
                  <a:pt x="1915" y="2216"/>
                </a:lnTo>
                <a:lnTo>
                  <a:pt x="1912" y="2227"/>
                </a:lnTo>
                <a:lnTo>
                  <a:pt x="1906" y="2238"/>
                </a:lnTo>
                <a:lnTo>
                  <a:pt x="1898" y="2246"/>
                </a:lnTo>
                <a:lnTo>
                  <a:pt x="1884" y="2252"/>
                </a:lnTo>
                <a:lnTo>
                  <a:pt x="1869" y="2253"/>
                </a:lnTo>
                <a:lnTo>
                  <a:pt x="1854" y="2249"/>
                </a:lnTo>
                <a:lnTo>
                  <a:pt x="1447" y="2034"/>
                </a:lnTo>
                <a:lnTo>
                  <a:pt x="1041" y="2249"/>
                </a:lnTo>
                <a:lnTo>
                  <a:pt x="1032" y="2252"/>
                </a:lnTo>
                <a:lnTo>
                  <a:pt x="1021" y="2254"/>
                </a:lnTo>
                <a:lnTo>
                  <a:pt x="1010" y="2252"/>
                </a:lnTo>
                <a:lnTo>
                  <a:pt x="1000" y="2248"/>
                </a:lnTo>
                <a:lnTo>
                  <a:pt x="991" y="2241"/>
                </a:lnTo>
                <a:lnTo>
                  <a:pt x="985" y="2231"/>
                </a:lnTo>
                <a:lnTo>
                  <a:pt x="980" y="2218"/>
                </a:lnTo>
                <a:lnTo>
                  <a:pt x="980" y="2205"/>
                </a:lnTo>
                <a:lnTo>
                  <a:pt x="984" y="2193"/>
                </a:lnTo>
                <a:lnTo>
                  <a:pt x="991" y="2183"/>
                </a:lnTo>
                <a:lnTo>
                  <a:pt x="1002" y="2174"/>
                </a:lnTo>
                <a:lnTo>
                  <a:pt x="1428" y="1949"/>
                </a:lnTo>
                <a:lnTo>
                  <a:pt x="1441" y="1945"/>
                </a:lnTo>
                <a:lnTo>
                  <a:pt x="1454" y="1945"/>
                </a:lnTo>
                <a:lnTo>
                  <a:pt x="1467" y="1949"/>
                </a:lnTo>
                <a:lnTo>
                  <a:pt x="1818" y="2135"/>
                </a:lnTo>
                <a:lnTo>
                  <a:pt x="1751" y="1742"/>
                </a:lnTo>
                <a:lnTo>
                  <a:pt x="1751" y="1729"/>
                </a:lnTo>
                <a:lnTo>
                  <a:pt x="1755" y="1716"/>
                </a:lnTo>
                <a:lnTo>
                  <a:pt x="1763" y="1705"/>
                </a:lnTo>
                <a:lnTo>
                  <a:pt x="2047" y="1427"/>
                </a:lnTo>
                <a:lnTo>
                  <a:pt x="1655" y="1369"/>
                </a:lnTo>
                <a:lnTo>
                  <a:pt x="1642" y="1365"/>
                </a:lnTo>
                <a:lnTo>
                  <a:pt x="1630" y="1358"/>
                </a:lnTo>
                <a:lnTo>
                  <a:pt x="1623" y="1347"/>
                </a:lnTo>
                <a:lnTo>
                  <a:pt x="1447" y="989"/>
                </a:lnTo>
                <a:lnTo>
                  <a:pt x="1272" y="1347"/>
                </a:lnTo>
                <a:lnTo>
                  <a:pt x="1264" y="1358"/>
                </a:lnTo>
                <a:lnTo>
                  <a:pt x="1253" y="1365"/>
                </a:lnTo>
                <a:lnTo>
                  <a:pt x="1240" y="1369"/>
                </a:lnTo>
                <a:lnTo>
                  <a:pt x="848" y="1427"/>
                </a:lnTo>
                <a:lnTo>
                  <a:pt x="1132" y="1705"/>
                </a:lnTo>
                <a:lnTo>
                  <a:pt x="1140" y="1715"/>
                </a:lnTo>
                <a:lnTo>
                  <a:pt x="1144" y="1729"/>
                </a:lnTo>
                <a:lnTo>
                  <a:pt x="1144" y="1741"/>
                </a:lnTo>
                <a:lnTo>
                  <a:pt x="1140" y="1753"/>
                </a:lnTo>
                <a:lnTo>
                  <a:pt x="1133" y="1764"/>
                </a:lnTo>
                <a:lnTo>
                  <a:pt x="1122" y="1772"/>
                </a:lnTo>
                <a:lnTo>
                  <a:pt x="1110" y="1776"/>
                </a:lnTo>
                <a:lnTo>
                  <a:pt x="1096" y="1776"/>
                </a:lnTo>
                <a:lnTo>
                  <a:pt x="1084" y="1772"/>
                </a:lnTo>
                <a:lnTo>
                  <a:pt x="1073" y="1765"/>
                </a:lnTo>
                <a:lnTo>
                  <a:pt x="729" y="1427"/>
                </a:lnTo>
                <a:lnTo>
                  <a:pt x="721" y="1418"/>
                </a:lnTo>
                <a:lnTo>
                  <a:pt x="717" y="1408"/>
                </a:lnTo>
                <a:lnTo>
                  <a:pt x="716" y="1396"/>
                </a:lnTo>
                <a:lnTo>
                  <a:pt x="718" y="1384"/>
                </a:lnTo>
                <a:lnTo>
                  <a:pt x="723" y="1374"/>
                </a:lnTo>
                <a:lnTo>
                  <a:pt x="732" y="1365"/>
                </a:lnTo>
                <a:lnTo>
                  <a:pt x="741" y="1359"/>
                </a:lnTo>
                <a:lnTo>
                  <a:pt x="752" y="1356"/>
                </a:lnTo>
                <a:lnTo>
                  <a:pt x="1207" y="1290"/>
                </a:lnTo>
                <a:lnTo>
                  <a:pt x="1409" y="875"/>
                </a:lnTo>
                <a:lnTo>
                  <a:pt x="1417" y="866"/>
                </a:lnTo>
                <a:lnTo>
                  <a:pt x="1426" y="859"/>
                </a:lnTo>
                <a:lnTo>
                  <a:pt x="1436" y="854"/>
                </a:lnTo>
                <a:lnTo>
                  <a:pt x="1447" y="852"/>
                </a:lnTo>
                <a:close/>
                <a:moveTo>
                  <a:pt x="636" y="83"/>
                </a:moveTo>
                <a:lnTo>
                  <a:pt x="626" y="85"/>
                </a:lnTo>
                <a:lnTo>
                  <a:pt x="617" y="88"/>
                </a:lnTo>
                <a:lnTo>
                  <a:pt x="609" y="94"/>
                </a:lnTo>
                <a:lnTo>
                  <a:pt x="97" y="607"/>
                </a:lnTo>
                <a:lnTo>
                  <a:pt x="89" y="619"/>
                </a:lnTo>
                <a:lnTo>
                  <a:pt x="85" y="633"/>
                </a:lnTo>
                <a:lnTo>
                  <a:pt x="84" y="647"/>
                </a:lnTo>
                <a:lnTo>
                  <a:pt x="87" y="661"/>
                </a:lnTo>
                <a:lnTo>
                  <a:pt x="93" y="674"/>
                </a:lnTo>
                <a:lnTo>
                  <a:pt x="96" y="678"/>
                </a:lnTo>
                <a:lnTo>
                  <a:pt x="102" y="685"/>
                </a:lnTo>
                <a:lnTo>
                  <a:pt x="110" y="697"/>
                </a:lnTo>
                <a:lnTo>
                  <a:pt x="121" y="712"/>
                </a:lnTo>
                <a:lnTo>
                  <a:pt x="134" y="731"/>
                </a:lnTo>
                <a:lnTo>
                  <a:pt x="148" y="752"/>
                </a:lnTo>
                <a:lnTo>
                  <a:pt x="163" y="777"/>
                </a:lnTo>
                <a:lnTo>
                  <a:pt x="179" y="803"/>
                </a:lnTo>
                <a:lnTo>
                  <a:pt x="196" y="833"/>
                </a:lnTo>
                <a:lnTo>
                  <a:pt x="213" y="864"/>
                </a:lnTo>
                <a:lnTo>
                  <a:pt x="230" y="897"/>
                </a:lnTo>
                <a:lnTo>
                  <a:pt x="247" y="932"/>
                </a:lnTo>
                <a:lnTo>
                  <a:pt x="262" y="968"/>
                </a:lnTo>
                <a:lnTo>
                  <a:pt x="278" y="1006"/>
                </a:lnTo>
                <a:lnTo>
                  <a:pt x="291" y="1043"/>
                </a:lnTo>
                <a:lnTo>
                  <a:pt x="303" y="1082"/>
                </a:lnTo>
                <a:lnTo>
                  <a:pt x="312" y="1122"/>
                </a:lnTo>
                <a:lnTo>
                  <a:pt x="319" y="1160"/>
                </a:lnTo>
                <a:lnTo>
                  <a:pt x="324" y="1200"/>
                </a:lnTo>
                <a:lnTo>
                  <a:pt x="326" y="1239"/>
                </a:lnTo>
                <a:lnTo>
                  <a:pt x="323" y="1312"/>
                </a:lnTo>
                <a:lnTo>
                  <a:pt x="317" y="1383"/>
                </a:lnTo>
                <a:lnTo>
                  <a:pt x="307" y="1452"/>
                </a:lnTo>
                <a:lnTo>
                  <a:pt x="295" y="1517"/>
                </a:lnTo>
                <a:lnTo>
                  <a:pt x="280" y="1580"/>
                </a:lnTo>
                <a:lnTo>
                  <a:pt x="262" y="1641"/>
                </a:lnTo>
                <a:lnTo>
                  <a:pt x="244" y="1700"/>
                </a:lnTo>
                <a:lnTo>
                  <a:pt x="225" y="1757"/>
                </a:lnTo>
                <a:lnTo>
                  <a:pt x="206" y="1812"/>
                </a:lnTo>
                <a:lnTo>
                  <a:pt x="187" y="1867"/>
                </a:lnTo>
                <a:lnTo>
                  <a:pt x="170" y="1921"/>
                </a:lnTo>
                <a:lnTo>
                  <a:pt x="154" y="1974"/>
                </a:lnTo>
                <a:lnTo>
                  <a:pt x="140" y="2026"/>
                </a:lnTo>
                <a:lnTo>
                  <a:pt x="128" y="2078"/>
                </a:lnTo>
                <a:lnTo>
                  <a:pt x="120" y="2130"/>
                </a:lnTo>
                <a:lnTo>
                  <a:pt x="115" y="2182"/>
                </a:lnTo>
                <a:lnTo>
                  <a:pt x="115" y="2235"/>
                </a:lnTo>
                <a:lnTo>
                  <a:pt x="119" y="2287"/>
                </a:lnTo>
                <a:lnTo>
                  <a:pt x="128" y="2342"/>
                </a:lnTo>
                <a:lnTo>
                  <a:pt x="143" y="2398"/>
                </a:lnTo>
                <a:lnTo>
                  <a:pt x="162" y="2453"/>
                </a:lnTo>
                <a:lnTo>
                  <a:pt x="184" y="2503"/>
                </a:lnTo>
                <a:lnTo>
                  <a:pt x="210" y="2549"/>
                </a:lnTo>
                <a:lnTo>
                  <a:pt x="236" y="2591"/>
                </a:lnTo>
                <a:lnTo>
                  <a:pt x="265" y="2629"/>
                </a:lnTo>
                <a:lnTo>
                  <a:pt x="296" y="2662"/>
                </a:lnTo>
                <a:lnTo>
                  <a:pt x="329" y="2693"/>
                </a:lnTo>
                <a:lnTo>
                  <a:pt x="364" y="2719"/>
                </a:lnTo>
                <a:lnTo>
                  <a:pt x="400" y="2744"/>
                </a:lnTo>
                <a:lnTo>
                  <a:pt x="439" y="2766"/>
                </a:lnTo>
                <a:lnTo>
                  <a:pt x="478" y="2785"/>
                </a:lnTo>
                <a:lnTo>
                  <a:pt x="519" y="2804"/>
                </a:lnTo>
                <a:lnTo>
                  <a:pt x="561" y="2820"/>
                </a:lnTo>
                <a:lnTo>
                  <a:pt x="605" y="2835"/>
                </a:lnTo>
                <a:lnTo>
                  <a:pt x="650" y="2849"/>
                </a:lnTo>
                <a:lnTo>
                  <a:pt x="695" y="2862"/>
                </a:lnTo>
                <a:lnTo>
                  <a:pt x="743" y="2875"/>
                </a:lnTo>
                <a:lnTo>
                  <a:pt x="789" y="2888"/>
                </a:lnTo>
                <a:lnTo>
                  <a:pt x="845" y="2902"/>
                </a:lnTo>
                <a:lnTo>
                  <a:pt x="901" y="2918"/>
                </a:lnTo>
                <a:lnTo>
                  <a:pt x="957" y="2935"/>
                </a:lnTo>
                <a:lnTo>
                  <a:pt x="1014" y="2953"/>
                </a:lnTo>
                <a:lnTo>
                  <a:pt x="1071" y="2974"/>
                </a:lnTo>
                <a:lnTo>
                  <a:pt x="1127" y="2997"/>
                </a:lnTo>
                <a:lnTo>
                  <a:pt x="1184" y="3024"/>
                </a:lnTo>
                <a:lnTo>
                  <a:pt x="1239" y="3054"/>
                </a:lnTo>
                <a:lnTo>
                  <a:pt x="1293" y="3088"/>
                </a:lnTo>
                <a:lnTo>
                  <a:pt x="1347" y="3126"/>
                </a:lnTo>
                <a:lnTo>
                  <a:pt x="1397" y="3170"/>
                </a:lnTo>
                <a:lnTo>
                  <a:pt x="1447" y="3219"/>
                </a:lnTo>
                <a:lnTo>
                  <a:pt x="1497" y="3170"/>
                </a:lnTo>
                <a:lnTo>
                  <a:pt x="1548" y="3126"/>
                </a:lnTo>
                <a:lnTo>
                  <a:pt x="1602" y="3088"/>
                </a:lnTo>
                <a:lnTo>
                  <a:pt x="1656" y="3054"/>
                </a:lnTo>
                <a:lnTo>
                  <a:pt x="1711" y="3024"/>
                </a:lnTo>
                <a:lnTo>
                  <a:pt x="1767" y="2997"/>
                </a:lnTo>
                <a:lnTo>
                  <a:pt x="1824" y="2974"/>
                </a:lnTo>
                <a:lnTo>
                  <a:pt x="1881" y="2953"/>
                </a:lnTo>
                <a:lnTo>
                  <a:pt x="1937" y="2935"/>
                </a:lnTo>
                <a:lnTo>
                  <a:pt x="1994" y="2918"/>
                </a:lnTo>
                <a:lnTo>
                  <a:pt x="2050" y="2902"/>
                </a:lnTo>
                <a:lnTo>
                  <a:pt x="2105" y="2888"/>
                </a:lnTo>
                <a:lnTo>
                  <a:pt x="2152" y="2875"/>
                </a:lnTo>
                <a:lnTo>
                  <a:pt x="2199" y="2862"/>
                </a:lnTo>
                <a:lnTo>
                  <a:pt x="2245" y="2849"/>
                </a:lnTo>
                <a:lnTo>
                  <a:pt x="2290" y="2835"/>
                </a:lnTo>
                <a:lnTo>
                  <a:pt x="2334" y="2820"/>
                </a:lnTo>
                <a:lnTo>
                  <a:pt x="2376" y="2804"/>
                </a:lnTo>
                <a:lnTo>
                  <a:pt x="2417" y="2785"/>
                </a:lnTo>
                <a:lnTo>
                  <a:pt x="2456" y="2766"/>
                </a:lnTo>
                <a:lnTo>
                  <a:pt x="2495" y="2744"/>
                </a:lnTo>
                <a:lnTo>
                  <a:pt x="2531" y="2719"/>
                </a:lnTo>
                <a:lnTo>
                  <a:pt x="2566" y="2693"/>
                </a:lnTo>
                <a:lnTo>
                  <a:pt x="2599" y="2662"/>
                </a:lnTo>
                <a:lnTo>
                  <a:pt x="2629" y="2629"/>
                </a:lnTo>
                <a:lnTo>
                  <a:pt x="2659" y="2591"/>
                </a:lnTo>
                <a:lnTo>
                  <a:pt x="2685" y="2549"/>
                </a:lnTo>
                <a:lnTo>
                  <a:pt x="2710" y="2503"/>
                </a:lnTo>
                <a:lnTo>
                  <a:pt x="2732" y="2453"/>
                </a:lnTo>
                <a:lnTo>
                  <a:pt x="2752" y="2398"/>
                </a:lnTo>
                <a:lnTo>
                  <a:pt x="2767" y="2342"/>
                </a:lnTo>
                <a:lnTo>
                  <a:pt x="2776" y="2287"/>
                </a:lnTo>
                <a:lnTo>
                  <a:pt x="2780" y="2235"/>
                </a:lnTo>
                <a:lnTo>
                  <a:pt x="2780" y="2182"/>
                </a:lnTo>
                <a:lnTo>
                  <a:pt x="2775" y="2130"/>
                </a:lnTo>
                <a:lnTo>
                  <a:pt x="2767" y="2078"/>
                </a:lnTo>
                <a:lnTo>
                  <a:pt x="2755" y="2026"/>
                </a:lnTo>
                <a:lnTo>
                  <a:pt x="2741" y="1974"/>
                </a:lnTo>
                <a:lnTo>
                  <a:pt x="2725" y="1921"/>
                </a:lnTo>
                <a:lnTo>
                  <a:pt x="2708" y="1867"/>
                </a:lnTo>
                <a:lnTo>
                  <a:pt x="2688" y="1812"/>
                </a:lnTo>
                <a:lnTo>
                  <a:pt x="2670" y="1757"/>
                </a:lnTo>
                <a:lnTo>
                  <a:pt x="2651" y="1700"/>
                </a:lnTo>
                <a:lnTo>
                  <a:pt x="2633" y="1641"/>
                </a:lnTo>
                <a:lnTo>
                  <a:pt x="2615" y="1580"/>
                </a:lnTo>
                <a:lnTo>
                  <a:pt x="2600" y="1517"/>
                </a:lnTo>
                <a:lnTo>
                  <a:pt x="2588" y="1452"/>
                </a:lnTo>
                <a:lnTo>
                  <a:pt x="2578" y="1383"/>
                </a:lnTo>
                <a:lnTo>
                  <a:pt x="2571" y="1312"/>
                </a:lnTo>
                <a:lnTo>
                  <a:pt x="2569" y="1239"/>
                </a:lnTo>
                <a:lnTo>
                  <a:pt x="2571" y="1200"/>
                </a:lnTo>
                <a:lnTo>
                  <a:pt x="2575" y="1160"/>
                </a:lnTo>
                <a:lnTo>
                  <a:pt x="2583" y="1122"/>
                </a:lnTo>
                <a:lnTo>
                  <a:pt x="2592" y="1082"/>
                </a:lnTo>
                <a:lnTo>
                  <a:pt x="2604" y="1043"/>
                </a:lnTo>
                <a:lnTo>
                  <a:pt x="2617" y="1006"/>
                </a:lnTo>
                <a:lnTo>
                  <a:pt x="2633" y="968"/>
                </a:lnTo>
                <a:lnTo>
                  <a:pt x="2648" y="932"/>
                </a:lnTo>
                <a:lnTo>
                  <a:pt x="2665" y="897"/>
                </a:lnTo>
                <a:lnTo>
                  <a:pt x="2682" y="864"/>
                </a:lnTo>
                <a:lnTo>
                  <a:pt x="2698" y="833"/>
                </a:lnTo>
                <a:lnTo>
                  <a:pt x="2716" y="803"/>
                </a:lnTo>
                <a:lnTo>
                  <a:pt x="2732" y="777"/>
                </a:lnTo>
                <a:lnTo>
                  <a:pt x="2747" y="752"/>
                </a:lnTo>
                <a:lnTo>
                  <a:pt x="2761" y="731"/>
                </a:lnTo>
                <a:lnTo>
                  <a:pt x="2773" y="712"/>
                </a:lnTo>
                <a:lnTo>
                  <a:pt x="2785" y="697"/>
                </a:lnTo>
                <a:lnTo>
                  <a:pt x="2793" y="685"/>
                </a:lnTo>
                <a:lnTo>
                  <a:pt x="2799" y="678"/>
                </a:lnTo>
                <a:lnTo>
                  <a:pt x="2802" y="674"/>
                </a:lnTo>
                <a:lnTo>
                  <a:pt x="2808" y="661"/>
                </a:lnTo>
                <a:lnTo>
                  <a:pt x="2811" y="647"/>
                </a:lnTo>
                <a:lnTo>
                  <a:pt x="2810" y="633"/>
                </a:lnTo>
                <a:lnTo>
                  <a:pt x="2806" y="619"/>
                </a:lnTo>
                <a:lnTo>
                  <a:pt x="2798" y="607"/>
                </a:lnTo>
                <a:lnTo>
                  <a:pt x="2286" y="94"/>
                </a:lnTo>
                <a:lnTo>
                  <a:pt x="2276" y="87"/>
                </a:lnTo>
                <a:lnTo>
                  <a:pt x="2265" y="84"/>
                </a:lnTo>
                <a:lnTo>
                  <a:pt x="2253" y="84"/>
                </a:lnTo>
                <a:lnTo>
                  <a:pt x="2241" y="87"/>
                </a:lnTo>
                <a:lnTo>
                  <a:pt x="2231" y="94"/>
                </a:lnTo>
                <a:lnTo>
                  <a:pt x="2228" y="97"/>
                </a:lnTo>
                <a:lnTo>
                  <a:pt x="2221" y="105"/>
                </a:lnTo>
                <a:lnTo>
                  <a:pt x="2211" y="114"/>
                </a:lnTo>
                <a:lnTo>
                  <a:pt x="2197" y="126"/>
                </a:lnTo>
                <a:lnTo>
                  <a:pt x="2181" y="139"/>
                </a:lnTo>
                <a:lnTo>
                  <a:pt x="2161" y="154"/>
                </a:lnTo>
                <a:lnTo>
                  <a:pt x="2140" y="171"/>
                </a:lnTo>
                <a:lnTo>
                  <a:pt x="2117" y="187"/>
                </a:lnTo>
                <a:lnTo>
                  <a:pt x="2091" y="204"/>
                </a:lnTo>
                <a:lnTo>
                  <a:pt x="2064" y="221"/>
                </a:lnTo>
                <a:lnTo>
                  <a:pt x="2035" y="237"/>
                </a:lnTo>
                <a:lnTo>
                  <a:pt x="2004" y="251"/>
                </a:lnTo>
                <a:lnTo>
                  <a:pt x="1973" y="264"/>
                </a:lnTo>
                <a:lnTo>
                  <a:pt x="1941" y="276"/>
                </a:lnTo>
                <a:lnTo>
                  <a:pt x="1908" y="284"/>
                </a:lnTo>
                <a:lnTo>
                  <a:pt x="1876" y="289"/>
                </a:lnTo>
                <a:lnTo>
                  <a:pt x="1842" y="291"/>
                </a:lnTo>
                <a:lnTo>
                  <a:pt x="1805" y="290"/>
                </a:lnTo>
                <a:lnTo>
                  <a:pt x="1769" y="285"/>
                </a:lnTo>
                <a:lnTo>
                  <a:pt x="1734" y="277"/>
                </a:lnTo>
                <a:lnTo>
                  <a:pt x="1699" y="267"/>
                </a:lnTo>
                <a:lnTo>
                  <a:pt x="1668" y="255"/>
                </a:lnTo>
                <a:lnTo>
                  <a:pt x="1636" y="242"/>
                </a:lnTo>
                <a:lnTo>
                  <a:pt x="1608" y="229"/>
                </a:lnTo>
                <a:lnTo>
                  <a:pt x="1582" y="214"/>
                </a:lnTo>
                <a:lnTo>
                  <a:pt x="1558" y="201"/>
                </a:lnTo>
                <a:lnTo>
                  <a:pt x="1537" y="188"/>
                </a:lnTo>
                <a:lnTo>
                  <a:pt x="1519" y="176"/>
                </a:lnTo>
                <a:lnTo>
                  <a:pt x="1505" y="165"/>
                </a:lnTo>
                <a:lnTo>
                  <a:pt x="1494" y="156"/>
                </a:lnTo>
                <a:lnTo>
                  <a:pt x="1485" y="150"/>
                </a:lnTo>
                <a:lnTo>
                  <a:pt x="1482" y="148"/>
                </a:lnTo>
                <a:lnTo>
                  <a:pt x="1470" y="140"/>
                </a:lnTo>
                <a:lnTo>
                  <a:pt x="1455" y="137"/>
                </a:lnTo>
                <a:lnTo>
                  <a:pt x="1440" y="137"/>
                </a:lnTo>
                <a:lnTo>
                  <a:pt x="1425" y="140"/>
                </a:lnTo>
                <a:lnTo>
                  <a:pt x="1413" y="148"/>
                </a:lnTo>
                <a:lnTo>
                  <a:pt x="1409" y="150"/>
                </a:lnTo>
                <a:lnTo>
                  <a:pt x="1401" y="156"/>
                </a:lnTo>
                <a:lnTo>
                  <a:pt x="1390" y="165"/>
                </a:lnTo>
                <a:lnTo>
                  <a:pt x="1376" y="176"/>
                </a:lnTo>
                <a:lnTo>
                  <a:pt x="1358" y="188"/>
                </a:lnTo>
                <a:lnTo>
                  <a:pt x="1337" y="201"/>
                </a:lnTo>
                <a:lnTo>
                  <a:pt x="1313" y="214"/>
                </a:lnTo>
                <a:lnTo>
                  <a:pt x="1287" y="229"/>
                </a:lnTo>
                <a:lnTo>
                  <a:pt x="1259" y="242"/>
                </a:lnTo>
                <a:lnTo>
                  <a:pt x="1227" y="255"/>
                </a:lnTo>
                <a:lnTo>
                  <a:pt x="1195" y="267"/>
                </a:lnTo>
                <a:lnTo>
                  <a:pt x="1161" y="277"/>
                </a:lnTo>
                <a:lnTo>
                  <a:pt x="1126" y="285"/>
                </a:lnTo>
                <a:lnTo>
                  <a:pt x="1090" y="290"/>
                </a:lnTo>
                <a:lnTo>
                  <a:pt x="1053" y="291"/>
                </a:lnTo>
                <a:lnTo>
                  <a:pt x="1019" y="289"/>
                </a:lnTo>
                <a:lnTo>
                  <a:pt x="987" y="284"/>
                </a:lnTo>
                <a:lnTo>
                  <a:pt x="954" y="276"/>
                </a:lnTo>
                <a:lnTo>
                  <a:pt x="922" y="264"/>
                </a:lnTo>
                <a:lnTo>
                  <a:pt x="891" y="251"/>
                </a:lnTo>
                <a:lnTo>
                  <a:pt x="860" y="237"/>
                </a:lnTo>
                <a:lnTo>
                  <a:pt x="831" y="221"/>
                </a:lnTo>
                <a:lnTo>
                  <a:pt x="804" y="204"/>
                </a:lnTo>
                <a:lnTo>
                  <a:pt x="778" y="187"/>
                </a:lnTo>
                <a:lnTo>
                  <a:pt x="755" y="171"/>
                </a:lnTo>
                <a:lnTo>
                  <a:pt x="733" y="154"/>
                </a:lnTo>
                <a:lnTo>
                  <a:pt x="714" y="139"/>
                </a:lnTo>
                <a:lnTo>
                  <a:pt x="698" y="125"/>
                </a:lnTo>
                <a:lnTo>
                  <a:pt x="684" y="114"/>
                </a:lnTo>
                <a:lnTo>
                  <a:pt x="674" y="105"/>
                </a:lnTo>
                <a:lnTo>
                  <a:pt x="667" y="97"/>
                </a:lnTo>
                <a:lnTo>
                  <a:pt x="664" y="94"/>
                </a:lnTo>
                <a:lnTo>
                  <a:pt x="656" y="88"/>
                </a:lnTo>
                <a:lnTo>
                  <a:pt x="646" y="85"/>
                </a:lnTo>
                <a:lnTo>
                  <a:pt x="636" y="83"/>
                </a:lnTo>
                <a:close/>
                <a:moveTo>
                  <a:pt x="2259" y="0"/>
                </a:moveTo>
                <a:lnTo>
                  <a:pt x="2259" y="0"/>
                </a:lnTo>
                <a:lnTo>
                  <a:pt x="2282" y="2"/>
                </a:lnTo>
                <a:lnTo>
                  <a:pt x="2305" y="9"/>
                </a:lnTo>
                <a:lnTo>
                  <a:pt x="2327" y="20"/>
                </a:lnTo>
                <a:lnTo>
                  <a:pt x="2345" y="35"/>
                </a:lnTo>
                <a:lnTo>
                  <a:pt x="2856" y="548"/>
                </a:lnTo>
                <a:lnTo>
                  <a:pt x="2872" y="567"/>
                </a:lnTo>
                <a:lnTo>
                  <a:pt x="2884" y="588"/>
                </a:lnTo>
                <a:lnTo>
                  <a:pt x="2891" y="611"/>
                </a:lnTo>
                <a:lnTo>
                  <a:pt x="2895" y="634"/>
                </a:lnTo>
                <a:lnTo>
                  <a:pt x="2894" y="658"/>
                </a:lnTo>
                <a:lnTo>
                  <a:pt x="2890" y="682"/>
                </a:lnTo>
                <a:lnTo>
                  <a:pt x="2881" y="704"/>
                </a:lnTo>
                <a:lnTo>
                  <a:pt x="2868" y="725"/>
                </a:lnTo>
                <a:lnTo>
                  <a:pt x="2866" y="727"/>
                </a:lnTo>
                <a:lnTo>
                  <a:pt x="2862" y="734"/>
                </a:lnTo>
                <a:lnTo>
                  <a:pt x="2854" y="744"/>
                </a:lnTo>
                <a:lnTo>
                  <a:pt x="2844" y="757"/>
                </a:lnTo>
                <a:lnTo>
                  <a:pt x="2833" y="773"/>
                </a:lnTo>
                <a:lnTo>
                  <a:pt x="2820" y="794"/>
                </a:lnTo>
                <a:lnTo>
                  <a:pt x="2806" y="816"/>
                </a:lnTo>
                <a:lnTo>
                  <a:pt x="2792" y="841"/>
                </a:lnTo>
                <a:lnTo>
                  <a:pt x="2775" y="868"/>
                </a:lnTo>
                <a:lnTo>
                  <a:pt x="2759" y="897"/>
                </a:lnTo>
                <a:lnTo>
                  <a:pt x="2743" y="927"/>
                </a:lnTo>
                <a:lnTo>
                  <a:pt x="2728" y="960"/>
                </a:lnTo>
                <a:lnTo>
                  <a:pt x="2713" y="992"/>
                </a:lnTo>
                <a:lnTo>
                  <a:pt x="2698" y="1027"/>
                </a:lnTo>
                <a:lnTo>
                  <a:pt x="2686" y="1063"/>
                </a:lnTo>
                <a:lnTo>
                  <a:pt x="2675" y="1097"/>
                </a:lnTo>
                <a:lnTo>
                  <a:pt x="2666" y="1133"/>
                </a:lnTo>
                <a:lnTo>
                  <a:pt x="2659" y="1169"/>
                </a:lnTo>
                <a:lnTo>
                  <a:pt x="2654" y="1204"/>
                </a:lnTo>
                <a:lnTo>
                  <a:pt x="2653" y="1239"/>
                </a:lnTo>
                <a:lnTo>
                  <a:pt x="2655" y="1308"/>
                </a:lnTo>
                <a:lnTo>
                  <a:pt x="2661" y="1374"/>
                </a:lnTo>
                <a:lnTo>
                  <a:pt x="2670" y="1437"/>
                </a:lnTo>
                <a:lnTo>
                  <a:pt x="2682" y="1499"/>
                </a:lnTo>
                <a:lnTo>
                  <a:pt x="2696" y="1558"/>
                </a:lnTo>
                <a:lnTo>
                  <a:pt x="2713" y="1617"/>
                </a:lnTo>
                <a:lnTo>
                  <a:pt x="2730" y="1674"/>
                </a:lnTo>
                <a:lnTo>
                  <a:pt x="2749" y="1730"/>
                </a:lnTo>
                <a:lnTo>
                  <a:pt x="2767" y="1785"/>
                </a:lnTo>
                <a:lnTo>
                  <a:pt x="2786" y="1836"/>
                </a:lnTo>
                <a:lnTo>
                  <a:pt x="2803" y="1888"/>
                </a:lnTo>
                <a:lnTo>
                  <a:pt x="2818" y="1939"/>
                </a:lnTo>
                <a:lnTo>
                  <a:pt x="2833" y="1991"/>
                </a:lnTo>
                <a:lnTo>
                  <a:pt x="2845" y="2043"/>
                </a:lnTo>
                <a:lnTo>
                  <a:pt x="2854" y="2095"/>
                </a:lnTo>
                <a:lnTo>
                  <a:pt x="2862" y="2147"/>
                </a:lnTo>
                <a:lnTo>
                  <a:pt x="2865" y="2201"/>
                </a:lnTo>
                <a:lnTo>
                  <a:pt x="2864" y="2255"/>
                </a:lnTo>
                <a:lnTo>
                  <a:pt x="2857" y="2310"/>
                </a:lnTo>
                <a:lnTo>
                  <a:pt x="2847" y="2366"/>
                </a:lnTo>
                <a:lnTo>
                  <a:pt x="2831" y="2424"/>
                </a:lnTo>
                <a:lnTo>
                  <a:pt x="2811" y="2483"/>
                </a:lnTo>
                <a:lnTo>
                  <a:pt x="2787" y="2537"/>
                </a:lnTo>
                <a:lnTo>
                  <a:pt x="2760" y="2587"/>
                </a:lnTo>
                <a:lnTo>
                  <a:pt x="2732" y="2632"/>
                </a:lnTo>
                <a:lnTo>
                  <a:pt x="2700" y="2673"/>
                </a:lnTo>
                <a:lnTo>
                  <a:pt x="2668" y="2710"/>
                </a:lnTo>
                <a:lnTo>
                  <a:pt x="2633" y="2744"/>
                </a:lnTo>
                <a:lnTo>
                  <a:pt x="2596" y="2774"/>
                </a:lnTo>
                <a:lnTo>
                  <a:pt x="2559" y="2802"/>
                </a:lnTo>
                <a:lnTo>
                  <a:pt x="2519" y="2826"/>
                </a:lnTo>
                <a:lnTo>
                  <a:pt x="2478" y="2849"/>
                </a:lnTo>
                <a:lnTo>
                  <a:pt x="2437" y="2868"/>
                </a:lnTo>
                <a:lnTo>
                  <a:pt x="2393" y="2886"/>
                </a:lnTo>
                <a:lnTo>
                  <a:pt x="2350" y="2902"/>
                </a:lnTo>
                <a:lnTo>
                  <a:pt x="2306" y="2918"/>
                </a:lnTo>
                <a:lnTo>
                  <a:pt x="2262" y="2932"/>
                </a:lnTo>
                <a:lnTo>
                  <a:pt x="2217" y="2944"/>
                </a:lnTo>
                <a:lnTo>
                  <a:pt x="2171" y="2956"/>
                </a:lnTo>
                <a:lnTo>
                  <a:pt x="2127" y="2969"/>
                </a:lnTo>
                <a:lnTo>
                  <a:pt x="2074" y="2983"/>
                </a:lnTo>
                <a:lnTo>
                  <a:pt x="2022" y="2998"/>
                </a:lnTo>
                <a:lnTo>
                  <a:pt x="1969" y="3013"/>
                </a:lnTo>
                <a:lnTo>
                  <a:pt x="1916" y="3030"/>
                </a:lnTo>
                <a:lnTo>
                  <a:pt x="1864" y="3048"/>
                </a:lnTo>
                <a:lnTo>
                  <a:pt x="1813" y="3069"/>
                </a:lnTo>
                <a:lnTo>
                  <a:pt x="1762" y="3092"/>
                </a:lnTo>
                <a:lnTo>
                  <a:pt x="1712" y="3118"/>
                </a:lnTo>
                <a:lnTo>
                  <a:pt x="1664" y="3147"/>
                </a:lnTo>
                <a:lnTo>
                  <a:pt x="1616" y="3180"/>
                </a:lnTo>
                <a:lnTo>
                  <a:pt x="1571" y="3217"/>
                </a:lnTo>
                <a:lnTo>
                  <a:pt x="1525" y="3259"/>
                </a:lnTo>
                <a:lnTo>
                  <a:pt x="1482" y="3305"/>
                </a:lnTo>
                <a:lnTo>
                  <a:pt x="1479" y="3310"/>
                </a:lnTo>
                <a:lnTo>
                  <a:pt x="1474" y="3314"/>
                </a:lnTo>
                <a:lnTo>
                  <a:pt x="1462" y="3322"/>
                </a:lnTo>
                <a:lnTo>
                  <a:pt x="1448" y="3324"/>
                </a:lnTo>
                <a:lnTo>
                  <a:pt x="1447" y="3324"/>
                </a:lnTo>
                <a:lnTo>
                  <a:pt x="1433" y="3322"/>
                </a:lnTo>
                <a:lnTo>
                  <a:pt x="1421" y="3314"/>
                </a:lnTo>
                <a:lnTo>
                  <a:pt x="1416" y="3310"/>
                </a:lnTo>
                <a:lnTo>
                  <a:pt x="1413" y="3305"/>
                </a:lnTo>
                <a:lnTo>
                  <a:pt x="1369" y="3259"/>
                </a:lnTo>
                <a:lnTo>
                  <a:pt x="1324" y="3217"/>
                </a:lnTo>
                <a:lnTo>
                  <a:pt x="1279" y="3180"/>
                </a:lnTo>
                <a:lnTo>
                  <a:pt x="1231" y="3147"/>
                </a:lnTo>
                <a:lnTo>
                  <a:pt x="1183" y="3118"/>
                </a:lnTo>
                <a:lnTo>
                  <a:pt x="1133" y="3092"/>
                </a:lnTo>
                <a:lnTo>
                  <a:pt x="1082" y="3069"/>
                </a:lnTo>
                <a:lnTo>
                  <a:pt x="1031" y="3048"/>
                </a:lnTo>
                <a:lnTo>
                  <a:pt x="979" y="3030"/>
                </a:lnTo>
                <a:lnTo>
                  <a:pt x="926" y="3013"/>
                </a:lnTo>
                <a:lnTo>
                  <a:pt x="873" y="2998"/>
                </a:lnTo>
                <a:lnTo>
                  <a:pt x="821" y="2983"/>
                </a:lnTo>
                <a:lnTo>
                  <a:pt x="768" y="2969"/>
                </a:lnTo>
                <a:lnTo>
                  <a:pt x="723" y="2956"/>
                </a:lnTo>
                <a:lnTo>
                  <a:pt x="678" y="2944"/>
                </a:lnTo>
                <a:lnTo>
                  <a:pt x="633" y="2932"/>
                </a:lnTo>
                <a:lnTo>
                  <a:pt x="589" y="2918"/>
                </a:lnTo>
                <a:lnTo>
                  <a:pt x="544" y="2902"/>
                </a:lnTo>
                <a:lnTo>
                  <a:pt x="501" y="2886"/>
                </a:lnTo>
                <a:lnTo>
                  <a:pt x="458" y="2868"/>
                </a:lnTo>
                <a:lnTo>
                  <a:pt x="416" y="2849"/>
                </a:lnTo>
                <a:lnTo>
                  <a:pt x="376" y="2826"/>
                </a:lnTo>
                <a:lnTo>
                  <a:pt x="336" y="2802"/>
                </a:lnTo>
                <a:lnTo>
                  <a:pt x="298" y="2774"/>
                </a:lnTo>
                <a:lnTo>
                  <a:pt x="261" y="2744"/>
                </a:lnTo>
                <a:lnTo>
                  <a:pt x="227" y="2710"/>
                </a:lnTo>
                <a:lnTo>
                  <a:pt x="195" y="2673"/>
                </a:lnTo>
                <a:lnTo>
                  <a:pt x="163" y="2632"/>
                </a:lnTo>
                <a:lnTo>
                  <a:pt x="135" y="2587"/>
                </a:lnTo>
                <a:lnTo>
                  <a:pt x="108" y="2537"/>
                </a:lnTo>
                <a:lnTo>
                  <a:pt x="84" y="2483"/>
                </a:lnTo>
                <a:lnTo>
                  <a:pt x="63" y="2424"/>
                </a:lnTo>
                <a:lnTo>
                  <a:pt x="48" y="2366"/>
                </a:lnTo>
                <a:lnTo>
                  <a:pt x="36" y="2310"/>
                </a:lnTo>
                <a:lnTo>
                  <a:pt x="31" y="2255"/>
                </a:lnTo>
                <a:lnTo>
                  <a:pt x="30" y="2201"/>
                </a:lnTo>
                <a:lnTo>
                  <a:pt x="33" y="2147"/>
                </a:lnTo>
                <a:lnTo>
                  <a:pt x="41" y="2095"/>
                </a:lnTo>
                <a:lnTo>
                  <a:pt x="50" y="2043"/>
                </a:lnTo>
                <a:lnTo>
                  <a:pt x="62" y="1991"/>
                </a:lnTo>
                <a:lnTo>
                  <a:pt x="76" y="1939"/>
                </a:lnTo>
                <a:lnTo>
                  <a:pt x="92" y="1888"/>
                </a:lnTo>
                <a:lnTo>
                  <a:pt x="109" y="1836"/>
                </a:lnTo>
                <a:lnTo>
                  <a:pt x="128" y="1785"/>
                </a:lnTo>
                <a:lnTo>
                  <a:pt x="146" y="1730"/>
                </a:lnTo>
                <a:lnTo>
                  <a:pt x="164" y="1674"/>
                </a:lnTo>
                <a:lnTo>
                  <a:pt x="182" y="1618"/>
                </a:lnTo>
                <a:lnTo>
                  <a:pt x="199" y="1558"/>
                </a:lnTo>
                <a:lnTo>
                  <a:pt x="213" y="1499"/>
                </a:lnTo>
                <a:lnTo>
                  <a:pt x="225" y="1437"/>
                </a:lnTo>
                <a:lnTo>
                  <a:pt x="234" y="1374"/>
                </a:lnTo>
                <a:lnTo>
                  <a:pt x="240" y="1308"/>
                </a:lnTo>
                <a:lnTo>
                  <a:pt x="242" y="1239"/>
                </a:lnTo>
                <a:lnTo>
                  <a:pt x="241" y="1204"/>
                </a:lnTo>
                <a:lnTo>
                  <a:pt x="236" y="1169"/>
                </a:lnTo>
                <a:lnTo>
                  <a:pt x="229" y="1133"/>
                </a:lnTo>
                <a:lnTo>
                  <a:pt x="220" y="1097"/>
                </a:lnTo>
                <a:lnTo>
                  <a:pt x="209" y="1062"/>
                </a:lnTo>
                <a:lnTo>
                  <a:pt x="197" y="1027"/>
                </a:lnTo>
                <a:lnTo>
                  <a:pt x="182" y="992"/>
                </a:lnTo>
                <a:lnTo>
                  <a:pt x="167" y="960"/>
                </a:lnTo>
                <a:lnTo>
                  <a:pt x="151" y="927"/>
                </a:lnTo>
                <a:lnTo>
                  <a:pt x="136" y="897"/>
                </a:lnTo>
                <a:lnTo>
                  <a:pt x="120" y="867"/>
                </a:lnTo>
                <a:lnTo>
                  <a:pt x="103" y="841"/>
                </a:lnTo>
                <a:lnTo>
                  <a:pt x="88" y="816"/>
                </a:lnTo>
                <a:lnTo>
                  <a:pt x="74" y="794"/>
                </a:lnTo>
                <a:lnTo>
                  <a:pt x="62" y="773"/>
                </a:lnTo>
                <a:lnTo>
                  <a:pt x="50" y="757"/>
                </a:lnTo>
                <a:lnTo>
                  <a:pt x="41" y="744"/>
                </a:lnTo>
                <a:lnTo>
                  <a:pt x="33" y="734"/>
                </a:lnTo>
                <a:lnTo>
                  <a:pt x="28" y="727"/>
                </a:lnTo>
                <a:lnTo>
                  <a:pt x="27" y="725"/>
                </a:lnTo>
                <a:lnTo>
                  <a:pt x="14" y="704"/>
                </a:lnTo>
                <a:lnTo>
                  <a:pt x="5" y="682"/>
                </a:lnTo>
                <a:lnTo>
                  <a:pt x="1" y="658"/>
                </a:lnTo>
                <a:lnTo>
                  <a:pt x="0" y="634"/>
                </a:lnTo>
                <a:lnTo>
                  <a:pt x="4" y="611"/>
                </a:lnTo>
                <a:lnTo>
                  <a:pt x="11" y="588"/>
                </a:lnTo>
                <a:lnTo>
                  <a:pt x="23" y="567"/>
                </a:lnTo>
                <a:lnTo>
                  <a:pt x="39" y="548"/>
                </a:lnTo>
                <a:lnTo>
                  <a:pt x="549" y="35"/>
                </a:lnTo>
                <a:lnTo>
                  <a:pt x="568" y="20"/>
                </a:lnTo>
                <a:lnTo>
                  <a:pt x="590" y="9"/>
                </a:lnTo>
                <a:lnTo>
                  <a:pt x="613" y="2"/>
                </a:lnTo>
                <a:lnTo>
                  <a:pt x="636" y="0"/>
                </a:lnTo>
                <a:lnTo>
                  <a:pt x="660" y="2"/>
                </a:lnTo>
                <a:lnTo>
                  <a:pt x="682" y="8"/>
                </a:lnTo>
                <a:lnTo>
                  <a:pt x="703" y="19"/>
                </a:lnTo>
                <a:lnTo>
                  <a:pt x="722" y="34"/>
                </a:lnTo>
                <a:lnTo>
                  <a:pt x="725" y="37"/>
                </a:lnTo>
                <a:lnTo>
                  <a:pt x="731" y="42"/>
                </a:lnTo>
                <a:lnTo>
                  <a:pt x="741" y="52"/>
                </a:lnTo>
                <a:lnTo>
                  <a:pt x="753" y="63"/>
                </a:lnTo>
                <a:lnTo>
                  <a:pt x="769" y="75"/>
                </a:lnTo>
                <a:lnTo>
                  <a:pt x="787" y="90"/>
                </a:lnTo>
                <a:lnTo>
                  <a:pt x="808" y="106"/>
                </a:lnTo>
                <a:lnTo>
                  <a:pt x="831" y="122"/>
                </a:lnTo>
                <a:lnTo>
                  <a:pt x="855" y="137"/>
                </a:lnTo>
                <a:lnTo>
                  <a:pt x="882" y="153"/>
                </a:lnTo>
                <a:lnTo>
                  <a:pt x="908" y="168"/>
                </a:lnTo>
                <a:lnTo>
                  <a:pt x="936" y="181"/>
                </a:lnTo>
                <a:lnTo>
                  <a:pt x="966" y="191"/>
                </a:lnTo>
                <a:lnTo>
                  <a:pt x="994" y="200"/>
                </a:lnTo>
                <a:lnTo>
                  <a:pt x="1023" y="205"/>
                </a:lnTo>
                <a:lnTo>
                  <a:pt x="1053" y="207"/>
                </a:lnTo>
                <a:lnTo>
                  <a:pt x="1084" y="205"/>
                </a:lnTo>
                <a:lnTo>
                  <a:pt x="1115" y="201"/>
                </a:lnTo>
                <a:lnTo>
                  <a:pt x="1144" y="194"/>
                </a:lnTo>
                <a:lnTo>
                  <a:pt x="1173" y="186"/>
                </a:lnTo>
                <a:lnTo>
                  <a:pt x="1201" y="176"/>
                </a:lnTo>
                <a:lnTo>
                  <a:pt x="1227" y="164"/>
                </a:lnTo>
                <a:lnTo>
                  <a:pt x="1252" y="152"/>
                </a:lnTo>
                <a:lnTo>
                  <a:pt x="1275" y="139"/>
                </a:lnTo>
                <a:lnTo>
                  <a:pt x="1296" y="128"/>
                </a:lnTo>
                <a:lnTo>
                  <a:pt x="1313" y="116"/>
                </a:lnTo>
                <a:lnTo>
                  <a:pt x="1329" y="106"/>
                </a:lnTo>
                <a:lnTo>
                  <a:pt x="1342" y="96"/>
                </a:lnTo>
                <a:lnTo>
                  <a:pt x="1351" y="89"/>
                </a:lnTo>
                <a:lnTo>
                  <a:pt x="1357" y="85"/>
                </a:lnTo>
                <a:lnTo>
                  <a:pt x="1359" y="83"/>
                </a:lnTo>
                <a:lnTo>
                  <a:pt x="1379" y="70"/>
                </a:lnTo>
                <a:lnTo>
                  <a:pt x="1400" y="60"/>
                </a:lnTo>
                <a:lnTo>
                  <a:pt x="1424" y="55"/>
                </a:lnTo>
                <a:lnTo>
                  <a:pt x="1447" y="53"/>
                </a:lnTo>
                <a:lnTo>
                  <a:pt x="1471" y="55"/>
                </a:lnTo>
                <a:lnTo>
                  <a:pt x="1495" y="60"/>
                </a:lnTo>
                <a:lnTo>
                  <a:pt x="1516" y="70"/>
                </a:lnTo>
                <a:lnTo>
                  <a:pt x="1536" y="83"/>
                </a:lnTo>
                <a:lnTo>
                  <a:pt x="1538" y="85"/>
                </a:lnTo>
                <a:lnTo>
                  <a:pt x="1544" y="89"/>
                </a:lnTo>
                <a:lnTo>
                  <a:pt x="1553" y="96"/>
                </a:lnTo>
                <a:lnTo>
                  <a:pt x="1566" y="106"/>
                </a:lnTo>
                <a:lnTo>
                  <a:pt x="1581" y="116"/>
                </a:lnTo>
                <a:lnTo>
                  <a:pt x="1599" y="128"/>
                </a:lnTo>
                <a:lnTo>
                  <a:pt x="1620" y="139"/>
                </a:lnTo>
                <a:lnTo>
                  <a:pt x="1643" y="152"/>
                </a:lnTo>
                <a:lnTo>
                  <a:pt x="1667" y="164"/>
                </a:lnTo>
                <a:lnTo>
                  <a:pt x="1694" y="176"/>
                </a:lnTo>
                <a:lnTo>
                  <a:pt x="1722" y="186"/>
                </a:lnTo>
                <a:lnTo>
                  <a:pt x="1751" y="194"/>
                </a:lnTo>
                <a:lnTo>
                  <a:pt x="1780" y="201"/>
                </a:lnTo>
                <a:lnTo>
                  <a:pt x="1811" y="205"/>
                </a:lnTo>
                <a:lnTo>
                  <a:pt x="1842" y="207"/>
                </a:lnTo>
                <a:lnTo>
                  <a:pt x="1872" y="205"/>
                </a:lnTo>
                <a:lnTo>
                  <a:pt x="1901" y="200"/>
                </a:lnTo>
                <a:lnTo>
                  <a:pt x="1929" y="191"/>
                </a:lnTo>
                <a:lnTo>
                  <a:pt x="1959" y="181"/>
                </a:lnTo>
                <a:lnTo>
                  <a:pt x="1987" y="168"/>
                </a:lnTo>
                <a:lnTo>
                  <a:pt x="2014" y="153"/>
                </a:lnTo>
                <a:lnTo>
                  <a:pt x="2040" y="137"/>
                </a:lnTo>
                <a:lnTo>
                  <a:pt x="2064" y="122"/>
                </a:lnTo>
                <a:lnTo>
                  <a:pt x="2087" y="106"/>
                </a:lnTo>
                <a:lnTo>
                  <a:pt x="2108" y="90"/>
                </a:lnTo>
                <a:lnTo>
                  <a:pt x="2126" y="75"/>
                </a:lnTo>
                <a:lnTo>
                  <a:pt x="2142" y="63"/>
                </a:lnTo>
                <a:lnTo>
                  <a:pt x="2154" y="52"/>
                </a:lnTo>
                <a:lnTo>
                  <a:pt x="2164" y="42"/>
                </a:lnTo>
                <a:lnTo>
                  <a:pt x="2170" y="37"/>
                </a:lnTo>
                <a:lnTo>
                  <a:pt x="2172" y="34"/>
                </a:lnTo>
                <a:lnTo>
                  <a:pt x="2192" y="19"/>
                </a:lnTo>
                <a:lnTo>
                  <a:pt x="2213" y="8"/>
                </a:lnTo>
                <a:lnTo>
                  <a:pt x="2235" y="2"/>
                </a:lnTo>
                <a:lnTo>
                  <a:pt x="225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97" name="Freeform 31"/>
          <p:cNvSpPr>
            <a:spLocks noEditPoints="1"/>
          </p:cNvSpPr>
          <p:nvPr/>
        </p:nvSpPr>
        <p:spPr bwMode="auto">
          <a:xfrm>
            <a:off x="9240806" y="2301604"/>
            <a:ext cx="752475" cy="673100"/>
          </a:xfrm>
          <a:custGeom>
            <a:avLst/>
            <a:gdLst>
              <a:gd name="T0" fmla="*/ 1983 w 3315"/>
              <a:gd name="T1" fmla="*/ 2090 h 2970"/>
              <a:gd name="T2" fmla="*/ 1917 w 3315"/>
              <a:gd name="T3" fmla="*/ 2070 h 2970"/>
              <a:gd name="T4" fmla="*/ 1815 w 3315"/>
              <a:gd name="T5" fmla="*/ 2302 h 2970"/>
              <a:gd name="T6" fmla="*/ 1937 w 3315"/>
              <a:gd name="T7" fmla="*/ 2405 h 2970"/>
              <a:gd name="T8" fmla="*/ 2088 w 3315"/>
              <a:gd name="T9" fmla="*/ 2395 h 2970"/>
              <a:gd name="T10" fmla="*/ 2209 w 3315"/>
              <a:gd name="T11" fmla="*/ 2291 h 2970"/>
              <a:gd name="T12" fmla="*/ 2162 w 3315"/>
              <a:gd name="T13" fmla="*/ 1867 h 2970"/>
              <a:gd name="T14" fmla="*/ 1618 w 3315"/>
              <a:gd name="T15" fmla="*/ 1186 h 2970"/>
              <a:gd name="T16" fmla="*/ 1710 w 3315"/>
              <a:gd name="T17" fmla="*/ 1128 h 2970"/>
              <a:gd name="T18" fmla="*/ 1765 w 3315"/>
              <a:gd name="T19" fmla="*/ 936 h 2970"/>
              <a:gd name="T20" fmla="*/ 1788 w 3315"/>
              <a:gd name="T21" fmla="*/ 1162 h 2970"/>
              <a:gd name="T22" fmla="*/ 2176 w 3315"/>
              <a:gd name="T23" fmla="*/ 1773 h 2970"/>
              <a:gd name="T24" fmla="*/ 2324 w 3315"/>
              <a:gd name="T25" fmla="*/ 2089 h 2970"/>
              <a:gd name="T26" fmla="*/ 2361 w 3315"/>
              <a:gd name="T27" fmla="*/ 2260 h 2970"/>
              <a:gd name="T28" fmla="*/ 2508 w 3315"/>
              <a:gd name="T29" fmla="*/ 2337 h 2970"/>
              <a:gd name="T30" fmla="*/ 2629 w 3315"/>
              <a:gd name="T31" fmla="*/ 2418 h 2970"/>
              <a:gd name="T32" fmla="*/ 2695 w 3315"/>
              <a:gd name="T33" fmla="*/ 2475 h 2970"/>
              <a:gd name="T34" fmla="*/ 2570 w 3315"/>
              <a:gd name="T35" fmla="*/ 2489 h 2970"/>
              <a:gd name="T36" fmla="*/ 2446 w 3315"/>
              <a:gd name="T37" fmla="*/ 2395 h 2970"/>
              <a:gd name="T38" fmla="*/ 2303 w 3315"/>
              <a:gd name="T39" fmla="*/ 2344 h 2970"/>
              <a:gd name="T40" fmla="*/ 2182 w 3315"/>
              <a:gd name="T41" fmla="*/ 2425 h 2970"/>
              <a:gd name="T42" fmla="*/ 2035 w 3315"/>
              <a:gd name="T43" fmla="*/ 2502 h 2970"/>
              <a:gd name="T44" fmla="*/ 1858 w 3315"/>
              <a:gd name="T45" fmla="*/ 2453 h 2970"/>
              <a:gd name="T46" fmla="*/ 1745 w 3315"/>
              <a:gd name="T47" fmla="*/ 2357 h 2970"/>
              <a:gd name="T48" fmla="*/ 1594 w 3315"/>
              <a:gd name="T49" fmla="*/ 2368 h 2970"/>
              <a:gd name="T50" fmla="*/ 1481 w 3315"/>
              <a:gd name="T51" fmla="*/ 2467 h 2970"/>
              <a:gd name="T52" fmla="*/ 1294 w 3315"/>
              <a:gd name="T53" fmla="*/ 2497 h 2970"/>
              <a:gd name="T54" fmla="*/ 1160 w 3315"/>
              <a:gd name="T55" fmla="*/ 2411 h 2970"/>
              <a:gd name="T56" fmla="*/ 1028 w 3315"/>
              <a:gd name="T57" fmla="*/ 2342 h 2970"/>
              <a:gd name="T58" fmla="*/ 895 w 3315"/>
              <a:gd name="T59" fmla="*/ 2411 h 2970"/>
              <a:gd name="T60" fmla="*/ 761 w 3315"/>
              <a:gd name="T61" fmla="*/ 2497 h 2970"/>
              <a:gd name="T62" fmla="*/ 660 w 3315"/>
              <a:gd name="T63" fmla="*/ 2462 h 2970"/>
              <a:gd name="T64" fmla="*/ 750 w 3315"/>
              <a:gd name="T65" fmla="*/ 2413 h 2970"/>
              <a:gd name="T66" fmla="*/ 865 w 3315"/>
              <a:gd name="T67" fmla="*/ 2323 h 2970"/>
              <a:gd name="T68" fmla="*/ 1028 w 3315"/>
              <a:gd name="T69" fmla="*/ 2258 h 2970"/>
              <a:gd name="T70" fmla="*/ 1190 w 3315"/>
              <a:gd name="T71" fmla="*/ 2323 h 2970"/>
              <a:gd name="T72" fmla="*/ 1305 w 3315"/>
              <a:gd name="T73" fmla="*/ 2413 h 2970"/>
              <a:gd name="T74" fmla="*/ 1454 w 3315"/>
              <a:gd name="T75" fmla="*/ 2382 h 2970"/>
              <a:gd name="T76" fmla="*/ 1568 w 3315"/>
              <a:gd name="T77" fmla="*/ 2286 h 2970"/>
              <a:gd name="T78" fmla="*/ 1586 w 3315"/>
              <a:gd name="T79" fmla="*/ 1988 h 2970"/>
              <a:gd name="T80" fmla="*/ 1619 w 3315"/>
              <a:gd name="T81" fmla="*/ 1278 h 2970"/>
              <a:gd name="T82" fmla="*/ 1479 w 3315"/>
              <a:gd name="T83" fmla="*/ 1179 h 2970"/>
              <a:gd name="T84" fmla="*/ 1429 w 3315"/>
              <a:gd name="T85" fmla="*/ 1048 h 2970"/>
              <a:gd name="T86" fmla="*/ 1498 w 3315"/>
              <a:gd name="T87" fmla="*/ 1017 h 2970"/>
              <a:gd name="T88" fmla="*/ 1718 w 3315"/>
              <a:gd name="T89" fmla="*/ 921 h 2970"/>
              <a:gd name="T90" fmla="*/ 1859 w 3315"/>
              <a:gd name="T91" fmla="*/ 63 h 2970"/>
              <a:gd name="T92" fmla="*/ 3267 w 3315"/>
              <a:gd name="T93" fmla="*/ 2397 h 2970"/>
              <a:gd name="T94" fmla="*/ 3296 w 3315"/>
              <a:gd name="T95" fmla="*/ 2717 h 2970"/>
              <a:gd name="T96" fmla="*/ 3111 w 3315"/>
              <a:gd name="T97" fmla="*/ 2921 h 2970"/>
              <a:gd name="T98" fmla="*/ 979 w 3315"/>
              <a:gd name="T99" fmla="*/ 2968 h 2970"/>
              <a:gd name="T100" fmla="*/ 968 w 3315"/>
              <a:gd name="T101" fmla="*/ 2894 h 2970"/>
              <a:gd name="T102" fmla="*/ 3062 w 3315"/>
              <a:gd name="T103" fmla="*/ 2852 h 2970"/>
              <a:gd name="T104" fmla="*/ 3222 w 3315"/>
              <a:gd name="T105" fmla="*/ 2669 h 2970"/>
              <a:gd name="T106" fmla="*/ 3166 w 3315"/>
              <a:gd name="T107" fmla="*/ 2387 h 2970"/>
              <a:gd name="T108" fmla="*/ 1766 w 3315"/>
              <a:gd name="T109" fmla="*/ 107 h 2970"/>
              <a:gd name="T110" fmla="*/ 1515 w 3315"/>
              <a:gd name="T111" fmla="*/ 125 h 2970"/>
              <a:gd name="T112" fmla="*/ 126 w 3315"/>
              <a:gd name="T113" fmla="*/ 2431 h 2970"/>
              <a:gd name="T114" fmla="*/ 104 w 3315"/>
              <a:gd name="T115" fmla="*/ 2702 h 2970"/>
              <a:gd name="T116" fmla="*/ 199 w 3315"/>
              <a:gd name="T117" fmla="*/ 2844 h 2970"/>
              <a:gd name="T118" fmla="*/ 131 w 3315"/>
              <a:gd name="T119" fmla="*/ 2875 h 2970"/>
              <a:gd name="T120" fmla="*/ 2 w 3315"/>
              <a:gd name="T121" fmla="*/ 2640 h 2970"/>
              <a:gd name="T122" fmla="*/ 1296 w 3315"/>
              <a:gd name="T123" fmla="*/ 240 h 2970"/>
              <a:gd name="T124" fmla="*/ 1532 w 3315"/>
              <a:gd name="T125" fmla="*/ 23 h 2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15" h="2970">
                <a:moveTo>
                  <a:pt x="2162" y="1867"/>
                </a:moveTo>
                <a:lnTo>
                  <a:pt x="1961" y="1934"/>
                </a:lnTo>
                <a:lnTo>
                  <a:pt x="1997" y="2043"/>
                </a:lnTo>
                <a:lnTo>
                  <a:pt x="2000" y="2056"/>
                </a:lnTo>
                <a:lnTo>
                  <a:pt x="1998" y="2069"/>
                </a:lnTo>
                <a:lnTo>
                  <a:pt x="1992" y="2081"/>
                </a:lnTo>
                <a:lnTo>
                  <a:pt x="1983" y="2090"/>
                </a:lnTo>
                <a:lnTo>
                  <a:pt x="1971" y="2096"/>
                </a:lnTo>
                <a:lnTo>
                  <a:pt x="1964" y="2098"/>
                </a:lnTo>
                <a:lnTo>
                  <a:pt x="1958" y="2099"/>
                </a:lnTo>
                <a:lnTo>
                  <a:pt x="1945" y="2097"/>
                </a:lnTo>
                <a:lnTo>
                  <a:pt x="1933" y="2091"/>
                </a:lnTo>
                <a:lnTo>
                  <a:pt x="1923" y="2082"/>
                </a:lnTo>
                <a:lnTo>
                  <a:pt x="1917" y="2070"/>
                </a:lnTo>
                <a:lnTo>
                  <a:pt x="1880" y="1961"/>
                </a:lnTo>
                <a:lnTo>
                  <a:pt x="1679" y="2028"/>
                </a:lnTo>
                <a:lnTo>
                  <a:pt x="1749" y="2236"/>
                </a:lnTo>
                <a:lnTo>
                  <a:pt x="1757" y="2256"/>
                </a:lnTo>
                <a:lnTo>
                  <a:pt x="1766" y="2275"/>
                </a:lnTo>
                <a:lnTo>
                  <a:pt x="1792" y="2287"/>
                </a:lnTo>
                <a:lnTo>
                  <a:pt x="1815" y="2302"/>
                </a:lnTo>
                <a:lnTo>
                  <a:pt x="1835" y="2318"/>
                </a:lnTo>
                <a:lnTo>
                  <a:pt x="1854" y="2335"/>
                </a:lnTo>
                <a:lnTo>
                  <a:pt x="1871" y="2352"/>
                </a:lnTo>
                <a:lnTo>
                  <a:pt x="1887" y="2367"/>
                </a:lnTo>
                <a:lnTo>
                  <a:pt x="1903" y="2382"/>
                </a:lnTo>
                <a:lnTo>
                  <a:pt x="1919" y="2395"/>
                </a:lnTo>
                <a:lnTo>
                  <a:pt x="1937" y="2405"/>
                </a:lnTo>
                <a:lnTo>
                  <a:pt x="1957" y="2413"/>
                </a:lnTo>
                <a:lnTo>
                  <a:pt x="1979" y="2418"/>
                </a:lnTo>
                <a:lnTo>
                  <a:pt x="2004" y="2420"/>
                </a:lnTo>
                <a:lnTo>
                  <a:pt x="2029" y="2418"/>
                </a:lnTo>
                <a:lnTo>
                  <a:pt x="2051" y="2413"/>
                </a:lnTo>
                <a:lnTo>
                  <a:pt x="2071" y="2405"/>
                </a:lnTo>
                <a:lnTo>
                  <a:pt x="2088" y="2395"/>
                </a:lnTo>
                <a:lnTo>
                  <a:pt x="2104" y="2382"/>
                </a:lnTo>
                <a:lnTo>
                  <a:pt x="2121" y="2367"/>
                </a:lnTo>
                <a:lnTo>
                  <a:pt x="2137" y="2352"/>
                </a:lnTo>
                <a:lnTo>
                  <a:pt x="2153" y="2336"/>
                </a:lnTo>
                <a:lnTo>
                  <a:pt x="2170" y="2320"/>
                </a:lnTo>
                <a:lnTo>
                  <a:pt x="2189" y="2305"/>
                </a:lnTo>
                <a:lnTo>
                  <a:pt x="2209" y="2291"/>
                </a:lnTo>
                <a:lnTo>
                  <a:pt x="2233" y="2278"/>
                </a:lnTo>
                <a:lnTo>
                  <a:pt x="2243" y="2236"/>
                </a:lnTo>
                <a:lnTo>
                  <a:pt x="2248" y="2194"/>
                </a:lnTo>
                <a:lnTo>
                  <a:pt x="2247" y="2153"/>
                </a:lnTo>
                <a:lnTo>
                  <a:pt x="2242" y="2114"/>
                </a:lnTo>
                <a:lnTo>
                  <a:pt x="2232" y="2075"/>
                </a:lnTo>
                <a:lnTo>
                  <a:pt x="2162" y="1867"/>
                </a:lnTo>
                <a:close/>
                <a:moveTo>
                  <a:pt x="1714" y="1048"/>
                </a:moveTo>
                <a:lnTo>
                  <a:pt x="1536" y="1108"/>
                </a:lnTo>
                <a:lnTo>
                  <a:pt x="1547" y="1129"/>
                </a:lnTo>
                <a:lnTo>
                  <a:pt x="1562" y="1147"/>
                </a:lnTo>
                <a:lnTo>
                  <a:pt x="1580" y="1163"/>
                </a:lnTo>
                <a:lnTo>
                  <a:pt x="1599" y="1176"/>
                </a:lnTo>
                <a:lnTo>
                  <a:pt x="1618" y="1186"/>
                </a:lnTo>
                <a:lnTo>
                  <a:pt x="1636" y="1194"/>
                </a:lnTo>
                <a:lnTo>
                  <a:pt x="1653" y="1201"/>
                </a:lnTo>
                <a:lnTo>
                  <a:pt x="1668" y="1205"/>
                </a:lnTo>
                <a:lnTo>
                  <a:pt x="1679" y="1191"/>
                </a:lnTo>
                <a:lnTo>
                  <a:pt x="1690" y="1173"/>
                </a:lnTo>
                <a:lnTo>
                  <a:pt x="1701" y="1151"/>
                </a:lnTo>
                <a:lnTo>
                  <a:pt x="1710" y="1128"/>
                </a:lnTo>
                <a:lnTo>
                  <a:pt x="1716" y="1102"/>
                </a:lnTo>
                <a:lnTo>
                  <a:pt x="1718" y="1075"/>
                </a:lnTo>
                <a:lnTo>
                  <a:pt x="1714" y="1048"/>
                </a:lnTo>
                <a:close/>
                <a:moveTo>
                  <a:pt x="1731" y="919"/>
                </a:moveTo>
                <a:lnTo>
                  <a:pt x="1744" y="921"/>
                </a:lnTo>
                <a:lnTo>
                  <a:pt x="1756" y="927"/>
                </a:lnTo>
                <a:lnTo>
                  <a:pt x="1765" y="936"/>
                </a:lnTo>
                <a:lnTo>
                  <a:pt x="1772" y="948"/>
                </a:lnTo>
                <a:lnTo>
                  <a:pt x="1793" y="1012"/>
                </a:lnTo>
                <a:lnTo>
                  <a:pt x="1801" y="1045"/>
                </a:lnTo>
                <a:lnTo>
                  <a:pt x="1804" y="1076"/>
                </a:lnTo>
                <a:lnTo>
                  <a:pt x="1802" y="1107"/>
                </a:lnTo>
                <a:lnTo>
                  <a:pt x="1797" y="1136"/>
                </a:lnTo>
                <a:lnTo>
                  <a:pt x="1788" y="1162"/>
                </a:lnTo>
                <a:lnTo>
                  <a:pt x="1778" y="1187"/>
                </a:lnTo>
                <a:lnTo>
                  <a:pt x="1766" y="1210"/>
                </a:lnTo>
                <a:lnTo>
                  <a:pt x="1754" y="1230"/>
                </a:lnTo>
                <a:lnTo>
                  <a:pt x="1742" y="1247"/>
                </a:lnTo>
                <a:lnTo>
                  <a:pt x="1731" y="1261"/>
                </a:lnTo>
                <a:lnTo>
                  <a:pt x="1933" y="1854"/>
                </a:lnTo>
                <a:lnTo>
                  <a:pt x="2176" y="1773"/>
                </a:lnTo>
                <a:lnTo>
                  <a:pt x="2189" y="1771"/>
                </a:lnTo>
                <a:lnTo>
                  <a:pt x="2202" y="1773"/>
                </a:lnTo>
                <a:lnTo>
                  <a:pt x="2213" y="1778"/>
                </a:lnTo>
                <a:lnTo>
                  <a:pt x="2222" y="1787"/>
                </a:lnTo>
                <a:lnTo>
                  <a:pt x="2229" y="1799"/>
                </a:lnTo>
                <a:lnTo>
                  <a:pt x="2313" y="2049"/>
                </a:lnTo>
                <a:lnTo>
                  <a:pt x="2324" y="2089"/>
                </a:lnTo>
                <a:lnTo>
                  <a:pt x="2331" y="2130"/>
                </a:lnTo>
                <a:lnTo>
                  <a:pt x="2333" y="2172"/>
                </a:lnTo>
                <a:lnTo>
                  <a:pt x="2331" y="2215"/>
                </a:lnTo>
                <a:lnTo>
                  <a:pt x="2324" y="2259"/>
                </a:lnTo>
                <a:lnTo>
                  <a:pt x="2327" y="2258"/>
                </a:lnTo>
                <a:lnTo>
                  <a:pt x="2330" y="2258"/>
                </a:lnTo>
                <a:lnTo>
                  <a:pt x="2361" y="2260"/>
                </a:lnTo>
                <a:lnTo>
                  <a:pt x="2389" y="2265"/>
                </a:lnTo>
                <a:lnTo>
                  <a:pt x="2414" y="2273"/>
                </a:lnTo>
                <a:lnTo>
                  <a:pt x="2436" y="2283"/>
                </a:lnTo>
                <a:lnTo>
                  <a:pt x="2456" y="2296"/>
                </a:lnTo>
                <a:lnTo>
                  <a:pt x="2475" y="2309"/>
                </a:lnTo>
                <a:lnTo>
                  <a:pt x="2492" y="2323"/>
                </a:lnTo>
                <a:lnTo>
                  <a:pt x="2508" y="2337"/>
                </a:lnTo>
                <a:lnTo>
                  <a:pt x="2522" y="2351"/>
                </a:lnTo>
                <a:lnTo>
                  <a:pt x="2538" y="2367"/>
                </a:lnTo>
                <a:lnTo>
                  <a:pt x="2554" y="2382"/>
                </a:lnTo>
                <a:lnTo>
                  <a:pt x="2570" y="2395"/>
                </a:lnTo>
                <a:lnTo>
                  <a:pt x="2588" y="2405"/>
                </a:lnTo>
                <a:lnTo>
                  <a:pt x="2607" y="2413"/>
                </a:lnTo>
                <a:lnTo>
                  <a:pt x="2629" y="2418"/>
                </a:lnTo>
                <a:lnTo>
                  <a:pt x="2654" y="2420"/>
                </a:lnTo>
                <a:lnTo>
                  <a:pt x="2667" y="2422"/>
                </a:lnTo>
                <a:lnTo>
                  <a:pt x="2680" y="2428"/>
                </a:lnTo>
                <a:lnTo>
                  <a:pt x="2689" y="2437"/>
                </a:lnTo>
                <a:lnTo>
                  <a:pt x="2695" y="2449"/>
                </a:lnTo>
                <a:lnTo>
                  <a:pt x="2697" y="2462"/>
                </a:lnTo>
                <a:lnTo>
                  <a:pt x="2695" y="2475"/>
                </a:lnTo>
                <a:lnTo>
                  <a:pt x="2689" y="2487"/>
                </a:lnTo>
                <a:lnTo>
                  <a:pt x="2680" y="2496"/>
                </a:lnTo>
                <a:lnTo>
                  <a:pt x="2667" y="2502"/>
                </a:lnTo>
                <a:lnTo>
                  <a:pt x="2654" y="2504"/>
                </a:lnTo>
                <a:lnTo>
                  <a:pt x="2623" y="2502"/>
                </a:lnTo>
                <a:lnTo>
                  <a:pt x="2595" y="2497"/>
                </a:lnTo>
                <a:lnTo>
                  <a:pt x="2570" y="2489"/>
                </a:lnTo>
                <a:lnTo>
                  <a:pt x="2548" y="2479"/>
                </a:lnTo>
                <a:lnTo>
                  <a:pt x="2527" y="2467"/>
                </a:lnTo>
                <a:lnTo>
                  <a:pt x="2509" y="2453"/>
                </a:lnTo>
                <a:lnTo>
                  <a:pt x="2492" y="2439"/>
                </a:lnTo>
                <a:lnTo>
                  <a:pt x="2476" y="2425"/>
                </a:lnTo>
                <a:lnTo>
                  <a:pt x="2462" y="2411"/>
                </a:lnTo>
                <a:lnTo>
                  <a:pt x="2446" y="2395"/>
                </a:lnTo>
                <a:lnTo>
                  <a:pt x="2430" y="2380"/>
                </a:lnTo>
                <a:lnTo>
                  <a:pt x="2414" y="2368"/>
                </a:lnTo>
                <a:lnTo>
                  <a:pt x="2396" y="2357"/>
                </a:lnTo>
                <a:lnTo>
                  <a:pt x="2377" y="2349"/>
                </a:lnTo>
                <a:lnTo>
                  <a:pt x="2355" y="2344"/>
                </a:lnTo>
                <a:lnTo>
                  <a:pt x="2330" y="2342"/>
                </a:lnTo>
                <a:lnTo>
                  <a:pt x="2303" y="2344"/>
                </a:lnTo>
                <a:lnTo>
                  <a:pt x="2281" y="2349"/>
                </a:lnTo>
                <a:lnTo>
                  <a:pt x="2262" y="2357"/>
                </a:lnTo>
                <a:lnTo>
                  <a:pt x="2244" y="2368"/>
                </a:lnTo>
                <a:lnTo>
                  <a:pt x="2228" y="2380"/>
                </a:lnTo>
                <a:lnTo>
                  <a:pt x="2212" y="2395"/>
                </a:lnTo>
                <a:lnTo>
                  <a:pt x="2196" y="2411"/>
                </a:lnTo>
                <a:lnTo>
                  <a:pt x="2182" y="2425"/>
                </a:lnTo>
                <a:lnTo>
                  <a:pt x="2167" y="2439"/>
                </a:lnTo>
                <a:lnTo>
                  <a:pt x="2150" y="2453"/>
                </a:lnTo>
                <a:lnTo>
                  <a:pt x="2132" y="2467"/>
                </a:lnTo>
                <a:lnTo>
                  <a:pt x="2111" y="2479"/>
                </a:lnTo>
                <a:lnTo>
                  <a:pt x="2088" y="2489"/>
                </a:lnTo>
                <a:lnTo>
                  <a:pt x="2063" y="2497"/>
                </a:lnTo>
                <a:lnTo>
                  <a:pt x="2035" y="2502"/>
                </a:lnTo>
                <a:lnTo>
                  <a:pt x="2004" y="2504"/>
                </a:lnTo>
                <a:lnTo>
                  <a:pt x="1973" y="2502"/>
                </a:lnTo>
                <a:lnTo>
                  <a:pt x="1945" y="2497"/>
                </a:lnTo>
                <a:lnTo>
                  <a:pt x="1919" y="2489"/>
                </a:lnTo>
                <a:lnTo>
                  <a:pt x="1896" y="2479"/>
                </a:lnTo>
                <a:lnTo>
                  <a:pt x="1876" y="2467"/>
                </a:lnTo>
                <a:lnTo>
                  <a:pt x="1858" y="2453"/>
                </a:lnTo>
                <a:lnTo>
                  <a:pt x="1841" y="2439"/>
                </a:lnTo>
                <a:lnTo>
                  <a:pt x="1826" y="2425"/>
                </a:lnTo>
                <a:lnTo>
                  <a:pt x="1811" y="2411"/>
                </a:lnTo>
                <a:lnTo>
                  <a:pt x="1795" y="2395"/>
                </a:lnTo>
                <a:lnTo>
                  <a:pt x="1780" y="2380"/>
                </a:lnTo>
                <a:lnTo>
                  <a:pt x="1763" y="2368"/>
                </a:lnTo>
                <a:lnTo>
                  <a:pt x="1745" y="2357"/>
                </a:lnTo>
                <a:lnTo>
                  <a:pt x="1726" y="2349"/>
                </a:lnTo>
                <a:lnTo>
                  <a:pt x="1704" y="2344"/>
                </a:lnTo>
                <a:lnTo>
                  <a:pt x="1678" y="2342"/>
                </a:lnTo>
                <a:lnTo>
                  <a:pt x="1653" y="2344"/>
                </a:lnTo>
                <a:lnTo>
                  <a:pt x="1631" y="2349"/>
                </a:lnTo>
                <a:lnTo>
                  <a:pt x="1612" y="2357"/>
                </a:lnTo>
                <a:lnTo>
                  <a:pt x="1594" y="2368"/>
                </a:lnTo>
                <a:lnTo>
                  <a:pt x="1578" y="2380"/>
                </a:lnTo>
                <a:lnTo>
                  <a:pt x="1561" y="2395"/>
                </a:lnTo>
                <a:lnTo>
                  <a:pt x="1545" y="2411"/>
                </a:lnTo>
                <a:lnTo>
                  <a:pt x="1531" y="2425"/>
                </a:lnTo>
                <a:lnTo>
                  <a:pt x="1516" y="2439"/>
                </a:lnTo>
                <a:lnTo>
                  <a:pt x="1499" y="2453"/>
                </a:lnTo>
                <a:lnTo>
                  <a:pt x="1481" y="2467"/>
                </a:lnTo>
                <a:lnTo>
                  <a:pt x="1460" y="2479"/>
                </a:lnTo>
                <a:lnTo>
                  <a:pt x="1438" y="2489"/>
                </a:lnTo>
                <a:lnTo>
                  <a:pt x="1413" y="2497"/>
                </a:lnTo>
                <a:lnTo>
                  <a:pt x="1385" y="2502"/>
                </a:lnTo>
                <a:lnTo>
                  <a:pt x="1353" y="2504"/>
                </a:lnTo>
                <a:lnTo>
                  <a:pt x="1322" y="2502"/>
                </a:lnTo>
                <a:lnTo>
                  <a:pt x="1294" y="2497"/>
                </a:lnTo>
                <a:lnTo>
                  <a:pt x="1269" y="2489"/>
                </a:lnTo>
                <a:lnTo>
                  <a:pt x="1246" y="2479"/>
                </a:lnTo>
                <a:lnTo>
                  <a:pt x="1226" y="2467"/>
                </a:lnTo>
                <a:lnTo>
                  <a:pt x="1207" y="2453"/>
                </a:lnTo>
                <a:lnTo>
                  <a:pt x="1190" y="2439"/>
                </a:lnTo>
                <a:lnTo>
                  <a:pt x="1174" y="2425"/>
                </a:lnTo>
                <a:lnTo>
                  <a:pt x="1160" y="2411"/>
                </a:lnTo>
                <a:lnTo>
                  <a:pt x="1144" y="2395"/>
                </a:lnTo>
                <a:lnTo>
                  <a:pt x="1128" y="2380"/>
                </a:lnTo>
                <a:lnTo>
                  <a:pt x="1112" y="2368"/>
                </a:lnTo>
                <a:lnTo>
                  <a:pt x="1095" y="2357"/>
                </a:lnTo>
                <a:lnTo>
                  <a:pt x="1075" y="2349"/>
                </a:lnTo>
                <a:lnTo>
                  <a:pt x="1053" y="2344"/>
                </a:lnTo>
                <a:lnTo>
                  <a:pt x="1028" y="2342"/>
                </a:lnTo>
                <a:lnTo>
                  <a:pt x="1002" y="2344"/>
                </a:lnTo>
                <a:lnTo>
                  <a:pt x="980" y="2349"/>
                </a:lnTo>
                <a:lnTo>
                  <a:pt x="960" y="2357"/>
                </a:lnTo>
                <a:lnTo>
                  <a:pt x="943" y="2368"/>
                </a:lnTo>
                <a:lnTo>
                  <a:pt x="927" y="2380"/>
                </a:lnTo>
                <a:lnTo>
                  <a:pt x="911" y="2395"/>
                </a:lnTo>
                <a:lnTo>
                  <a:pt x="895" y="2411"/>
                </a:lnTo>
                <a:lnTo>
                  <a:pt x="881" y="2425"/>
                </a:lnTo>
                <a:lnTo>
                  <a:pt x="865" y="2439"/>
                </a:lnTo>
                <a:lnTo>
                  <a:pt x="849" y="2453"/>
                </a:lnTo>
                <a:lnTo>
                  <a:pt x="830" y="2467"/>
                </a:lnTo>
                <a:lnTo>
                  <a:pt x="809" y="2479"/>
                </a:lnTo>
                <a:lnTo>
                  <a:pt x="786" y="2489"/>
                </a:lnTo>
                <a:lnTo>
                  <a:pt x="761" y="2497"/>
                </a:lnTo>
                <a:lnTo>
                  <a:pt x="733" y="2502"/>
                </a:lnTo>
                <a:lnTo>
                  <a:pt x="702" y="2504"/>
                </a:lnTo>
                <a:lnTo>
                  <a:pt x="689" y="2502"/>
                </a:lnTo>
                <a:lnTo>
                  <a:pt x="678" y="2496"/>
                </a:lnTo>
                <a:lnTo>
                  <a:pt x="669" y="2487"/>
                </a:lnTo>
                <a:lnTo>
                  <a:pt x="663" y="2475"/>
                </a:lnTo>
                <a:lnTo>
                  <a:pt x="660" y="2462"/>
                </a:lnTo>
                <a:lnTo>
                  <a:pt x="663" y="2449"/>
                </a:lnTo>
                <a:lnTo>
                  <a:pt x="669" y="2437"/>
                </a:lnTo>
                <a:lnTo>
                  <a:pt x="678" y="2428"/>
                </a:lnTo>
                <a:lnTo>
                  <a:pt x="689" y="2422"/>
                </a:lnTo>
                <a:lnTo>
                  <a:pt x="702" y="2420"/>
                </a:lnTo>
                <a:lnTo>
                  <a:pt x="728" y="2418"/>
                </a:lnTo>
                <a:lnTo>
                  <a:pt x="750" y="2413"/>
                </a:lnTo>
                <a:lnTo>
                  <a:pt x="769" y="2405"/>
                </a:lnTo>
                <a:lnTo>
                  <a:pt x="786" y="2395"/>
                </a:lnTo>
                <a:lnTo>
                  <a:pt x="803" y="2382"/>
                </a:lnTo>
                <a:lnTo>
                  <a:pt x="818" y="2367"/>
                </a:lnTo>
                <a:lnTo>
                  <a:pt x="836" y="2352"/>
                </a:lnTo>
                <a:lnTo>
                  <a:pt x="850" y="2337"/>
                </a:lnTo>
                <a:lnTo>
                  <a:pt x="865" y="2323"/>
                </a:lnTo>
                <a:lnTo>
                  <a:pt x="882" y="2309"/>
                </a:lnTo>
                <a:lnTo>
                  <a:pt x="900" y="2296"/>
                </a:lnTo>
                <a:lnTo>
                  <a:pt x="920" y="2284"/>
                </a:lnTo>
                <a:lnTo>
                  <a:pt x="943" y="2273"/>
                </a:lnTo>
                <a:lnTo>
                  <a:pt x="968" y="2265"/>
                </a:lnTo>
                <a:lnTo>
                  <a:pt x="996" y="2260"/>
                </a:lnTo>
                <a:lnTo>
                  <a:pt x="1028" y="2258"/>
                </a:lnTo>
                <a:lnTo>
                  <a:pt x="1059" y="2260"/>
                </a:lnTo>
                <a:lnTo>
                  <a:pt x="1087" y="2265"/>
                </a:lnTo>
                <a:lnTo>
                  <a:pt x="1112" y="2273"/>
                </a:lnTo>
                <a:lnTo>
                  <a:pt x="1135" y="2284"/>
                </a:lnTo>
                <a:lnTo>
                  <a:pt x="1155" y="2296"/>
                </a:lnTo>
                <a:lnTo>
                  <a:pt x="1173" y="2309"/>
                </a:lnTo>
                <a:lnTo>
                  <a:pt x="1190" y="2323"/>
                </a:lnTo>
                <a:lnTo>
                  <a:pt x="1206" y="2337"/>
                </a:lnTo>
                <a:lnTo>
                  <a:pt x="1220" y="2352"/>
                </a:lnTo>
                <a:lnTo>
                  <a:pt x="1237" y="2367"/>
                </a:lnTo>
                <a:lnTo>
                  <a:pt x="1252" y="2382"/>
                </a:lnTo>
                <a:lnTo>
                  <a:pt x="1269" y="2395"/>
                </a:lnTo>
                <a:lnTo>
                  <a:pt x="1286" y="2405"/>
                </a:lnTo>
                <a:lnTo>
                  <a:pt x="1305" y="2413"/>
                </a:lnTo>
                <a:lnTo>
                  <a:pt x="1327" y="2418"/>
                </a:lnTo>
                <a:lnTo>
                  <a:pt x="1353" y="2420"/>
                </a:lnTo>
                <a:lnTo>
                  <a:pt x="1378" y="2418"/>
                </a:lnTo>
                <a:lnTo>
                  <a:pt x="1401" y="2413"/>
                </a:lnTo>
                <a:lnTo>
                  <a:pt x="1420" y="2405"/>
                </a:lnTo>
                <a:lnTo>
                  <a:pt x="1438" y="2395"/>
                </a:lnTo>
                <a:lnTo>
                  <a:pt x="1454" y="2382"/>
                </a:lnTo>
                <a:lnTo>
                  <a:pt x="1470" y="2367"/>
                </a:lnTo>
                <a:lnTo>
                  <a:pt x="1486" y="2352"/>
                </a:lnTo>
                <a:lnTo>
                  <a:pt x="1499" y="2338"/>
                </a:lnTo>
                <a:lnTo>
                  <a:pt x="1514" y="2324"/>
                </a:lnTo>
                <a:lnTo>
                  <a:pt x="1530" y="2311"/>
                </a:lnTo>
                <a:lnTo>
                  <a:pt x="1548" y="2298"/>
                </a:lnTo>
                <a:lnTo>
                  <a:pt x="1568" y="2286"/>
                </a:lnTo>
                <a:lnTo>
                  <a:pt x="1589" y="2276"/>
                </a:lnTo>
                <a:lnTo>
                  <a:pt x="1613" y="2268"/>
                </a:lnTo>
                <a:lnTo>
                  <a:pt x="1639" y="2262"/>
                </a:lnTo>
                <a:lnTo>
                  <a:pt x="1668" y="2259"/>
                </a:lnTo>
                <a:lnTo>
                  <a:pt x="1586" y="2014"/>
                </a:lnTo>
                <a:lnTo>
                  <a:pt x="1584" y="2001"/>
                </a:lnTo>
                <a:lnTo>
                  <a:pt x="1586" y="1988"/>
                </a:lnTo>
                <a:lnTo>
                  <a:pt x="1591" y="1977"/>
                </a:lnTo>
                <a:lnTo>
                  <a:pt x="1600" y="1968"/>
                </a:lnTo>
                <a:lnTo>
                  <a:pt x="1612" y="1961"/>
                </a:lnTo>
                <a:lnTo>
                  <a:pt x="1853" y="1881"/>
                </a:lnTo>
                <a:lnTo>
                  <a:pt x="1651" y="1288"/>
                </a:lnTo>
                <a:lnTo>
                  <a:pt x="1636" y="1283"/>
                </a:lnTo>
                <a:lnTo>
                  <a:pt x="1619" y="1278"/>
                </a:lnTo>
                <a:lnTo>
                  <a:pt x="1599" y="1270"/>
                </a:lnTo>
                <a:lnTo>
                  <a:pt x="1579" y="1261"/>
                </a:lnTo>
                <a:lnTo>
                  <a:pt x="1557" y="1250"/>
                </a:lnTo>
                <a:lnTo>
                  <a:pt x="1536" y="1236"/>
                </a:lnTo>
                <a:lnTo>
                  <a:pt x="1515" y="1220"/>
                </a:lnTo>
                <a:lnTo>
                  <a:pt x="1496" y="1201"/>
                </a:lnTo>
                <a:lnTo>
                  <a:pt x="1479" y="1179"/>
                </a:lnTo>
                <a:lnTo>
                  <a:pt x="1464" y="1155"/>
                </a:lnTo>
                <a:lnTo>
                  <a:pt x="1452" y="1127"/>
                </a:lnTo>
                <a:lnTo>
                  <a:pt x="1442" y="1095"/>
                </a:lnTo>
                <a:lnTo>
                  <a:pt x="1442" y="1095"/>
                </a:lnTo>
                <a:lnTo>
                  <a:pt x="1442" y="1095"/>
                </a:lnTo>
                <a:lnTo>
                  <a:pt x="1431" y="1061"/>
                </a:lnTo>
                <a:lnTo>
                  <a:pt x="1429" y="1048"/>
                </a:lnTo>
                <a:lnTo>
                  <a:pt x="1431" y="1035"/>
                </a:lnTo>
                <a:lnTo>
                  <a:pt x="1436" y="1024"/>
                </a:lnTo>
                <a:lnTo>
                  <a:pt x="1445" y="1015"/>
                </a:lnTo>
                <a:lnTo>
                  <a:pt x="1457" y="1008"/>
                </a:lnTo>
                <a:lnTo>
                  <a:pt x="1472" y="1006"/>
                </a:lnTo>
                <a:lnTo>
                  <a:pt x="1486" y="1009"/>
                </a:lnTo>
                <a:lnTo>
                  <a:pt x="1498" y="1017"/>
                </a:lnTo>
                <a:lnTo>
                  <a:pt x="1507" y="1028"/>
                </a:lnTo>
                <a:lnTo>
                  <a:pt x="1690" y="967"/>
                </a:lnTo>
                <a:lnTo>
                  <a:pt x="1690" y="955"/>
                </a:lnTo>
                <a:lnTo>
                  <a:pt x="1693" y="944"/>
                </a:lnTo>
                <a:lnTo>
                  <a:pt x="1699" y="935"/>
                </a:lnTo>
                <a:lnTo>
                  <a:pt x="1707" y="927"/>
                </a:lnTo>
                <a:lnTo>
                  <a:pt x="1718" y="921"/>
                </a:lnTo>
                <a:lnTo>
                  <a:pt x="1731" y="919"/>
                </a:lnTo>
                <a:close/>
                <a:moveTo>
                  <a:pt x="1657" y="0"/>
                </a:moveTo>
                <a:lnTo>
                  <a:pt x="1699" y="2"/>
                </a:lnTo>
                <a:lnTo>
                  <a:pt x="1741" y="10"/>
                </a:lnTo>
                <a:lnTo>
                  <a:pt x="1782" y="23"/>
                </a:lnTo>
                <a:lnTo>
                  <a:pt x="1821" y="41"/>
                </a:lnTo>
                <a:lnTo>
                  <a:pt x="1859" y="63"/>
                </a:lnTo>
                <a:lnTo>
                  <a:pt x="1895" y="90"/>
                </a:lnTo>
                <a:lnTo>
                  <a:pt x="1929" y="121"/>
                </a:lnTo>
                <a:lnTo>
                  <a:pt x="1962" y="157"/>
                </a:lnTo>
                <a:lnTo>
                  <a:pt x="1992" y="197"/>
                </a:lnTo>
                <a:lnTo>
                  <a:pt x="2020" y="241"/>
                </a:lnTo>
                <a:lnTo>
                  <a:pt x="3240" y="2345"/>
                </a:lnTo>
                <a:lnTo>
                  <a:pt x="3267" y="2397"/>
                </a:lnTo>
                <a:lnTo>
                  <a:pt x="3288" y="2448"/>
                </a:lnTo>
                <a:lnTo>
                  <a:pt x="3303" y="2499"/>
                </a:lnTo>
                <a:lnTo>
                  <a:pt x="3312" y="2549"/>
                </a:lnTo>
                <a:lnTo>
                  <a:pt x="3315" y="2600"/>
                </a:lnTo>
                <a:lnTo>
                  <a:pt x="3313" y="2640"/>
                </a:lnTo>
                <a:lnTo>
                  <a:pt x="3307" y="2679"/>
                </a:lnTo>
                <a:lnTo>
                  <a:pt x="3296" y="2717"/>
                </a:lnTo>
                <a:lnTo>
                  <a:pt x="3281" y="2754"/>
                </a:lnTo>
                <a:lnTo>
                  <a:pt x="3263" y="2788"/>
                </a:lnTo>
                <a:lnTo>
                  <a:pt x="3241" y="2820"/>
                </a:lnTo>
                <a:lnTo>
                  <a:pt x="3214" y="2849"/>
                </a:lnTo>
                <a:lnTo>
                  <a:pt x="3184" y="2875"/>
                </a:lnTo>
                <a:lnTo>
                  <a:pt x="3150" y="2900"/>
                </a:lnTo>
                <a:lnTo>
                  <a:pt x="3111" y="2921"/>
                </a:lnTo>
                <a:lnTo>
                  <a:pt x="3070" y="2938"/>
                </a:lnTo>
                <a:lnTo>
                  <a:pt x="3025" y="2952"/>
                </a:lnTo>
                <a:lnTo>
                  <a:pt x="2978" y="2962"/>
                </a:lnTo>
                <a:lnTo>
                  <a:pt x="2929" y="2968"/>
                </a:lnTo>
                <a:lnTo>
                  <a:pt x="2878" y="2970"/>
                </a:lnTo>
                <a:lnTo>
                  <a:pt x="992" y="2970"/>
                </a:lnTo>
                <a:lnTo>
                  <a:pt x="979" y="2968"/>
                </a:lnTo>
                <a:lnTo>
                  <a:pt x="968" y="2962"/>
                </a:lnTo>
                <a:lnTo>
                  <a:pt x="959" y="2953"/>
                </a:lnTo>
                <a:lnTo>
                  <a:pt x="953" y="2941"/>
                </a:lnTo>
                <a:lnTo>
                  <a:pt x="950" y="2928"/>
                </a:lnTo>
                <a:lnTo>
                  <a:pt x="953" y="2915"/>
                </a:lnTo>
                <a:lnTo>
                  <a:pt x="959" y="2903"/>
                </a:lnTo>
                <a:lnTo>
                  <a:pt x="968" y="2894"/>
                </a:lnTo>
                <a:lnTo>
                  <a:pt x="979" y="2888"/>
                </a:lnTo>
                <a:lnTo>
                  <a:pt x="992" y="2886"/>
                </a:lnTo>
                <a:lnTo>
                  <a:pt x="2878" y="2886"/>
                </a:lnTo>
                <a:lnTo>
                  <a:pt x="2929" y="2884"/>
                </a:lnTo>
                <a:lnTo>
                  <a:pt x="2976" y="2878"/>
                </a:lnTo>
                <a:lnTo>
                  <a:pt x="3020" y="2867"/>
                </a:lnTo>
                <a:lnTo>
                  <a:pt x="3062" y="2852"/>
                </a:lnTo>
                <a:lnTo>
                  <a:pt x="3099" y="2833"/>
                </a:lnTo>
                <a:lnTo>
                  <a:pt x="3132" y="2809"/>
                </a:lnTo>
                <a:lnTo>
                  <a:pt x="3157" y="2787"/>
                </a:lnTo>
                <a:lnTo>
                  <a:pt x="3179" y="2761"/>
                </a:lnTo>
                <a:lnTo>
                  <a:pt x="3197" y="2732"/>
                </a:lnTo>
                <a:lnTo>
                  <a:pt x="3212" y="2702"/>
                </a:lnTo>
                <a:lnTo>
                  <a:pt x="3222" y="2669"/>
                </a:lnTo>
                <a:lnTo>
                  <a:pt x="3229" y="2635"/>
                </a:lnTo>
                <a:lnTo>
                  <a:pt x="3231" y="2600"/>
                </a:lnTo>
                <a:lnTo>
                  <a:pt x="3229" y="2558"/>
                </a:lnTo>
                <a:lnTo>
                  <a:pt x="3220" y="2517"/>
                </a:lnTo>
                <a:lnTo>
                  <a:pt x="3207" y="2474"/>
                </a:lnTo>
                <a:lnTo>
                  <a:pt x="3189" y="2431"/>
                </a:lnTo>
                <a:lnTo>
                  <a:pt x="3166" y="2387"/>
                </a:lnTo>
                <a:lnTo>
                  <a:pt x="1947" y="282"/>
                </a:lnTo>
                <a:lnTo>
                  <a:pt x="1921" y="242"/>
                </a:lnTo>
                <a:lnTo>
                  <a:pt x="1893" y="206"/>
                </a:lnTo>
                <a:lnTo>
                  <a:pt x="1864" y="175"/>
                </a:lnTo>
                <a:lnTo>
                  <a:pt x="1833" y="148"/>
                </a:lnTo>
                <a:lnTo>
                  <a:pt x="1800" y="125"/>
                </a:lnTo>
                <a:lnTo>
                  <a:pt x="1766" y="107"/>
                </a:lnTo>
                <a:lnTo>
                  <a:pt x="1730" y="94"/>
                </a:lnTo>
                <a:lnTo>
                  <a:pt x="1694" y="86"/>
                </a:lnTo>
                <a:lnTo>
                  <a:pt x="1657" y="84"/>
                </a:lnTo>
                <a:lnTo>
                  <a:pt x="1621" y="86"/>
                </a:lnTo>
                <a:lnTo>
                  <a:pt x="1585" y="94"/>
                </a:lnTo>
                <a:lnTo>
                  <a:pt x="1549" y="107"/>
                </a:lnTo>
                <a:lnTo>
                  <a:pt x="1515" y="125"/>
                </a:lnTo>
                <a:lnTo>
                  <a:pt x="1482" y="147"/>
                </a:lnTo>
                <a:lnTo>
                  <a:pt x="1451" y="175"/>
                </a:lnTo>
                <a:lnTo>
                  <a:pt x="1422" y="206"/>
                </a:lnTo>
                <a:lnTo>
                  <a:pt x="1395" y="242"/>
                </a:lnTo>
                <a:lnTo>
                  <a:pt x="1369" y="282"/>
                </a:lnTo>
                <a:lnTo>
                  <a:pt x="149" y="2387"/>
                </a:lnTo>
                <a:lnTo>
                  <a:pt x="126" y="2431"/>
                </a:lnTo>
                <a:lnTo>
                  <a:pt x="108" y="2474"/>
                </a:lnTo>
                <a:lnTo>
                  <a:pt x="95" y="2516"/>
                </a:lnTo>
                <a:lnTo>
                  <a:pt x="87" y="2558"/>
                </a:lnTo>
                <a:lnTo>
                  <a:pt x="84" y="2600"/>
                </a:lnTo>
                <a:lnTo>
                  <a:pt x="86" y="2635"/>
                </a:lnTo>
                <a:lnTo>
                  <a:pt x="93" y="2669"/>
                </a:lnTo>
                <a:lnTo>
                  <a:pt x="104" y="2702"/>
                </a:lnTo>
                <a:lnTo>
                  <a:pt x="118" y="2732"/>
                </a:lnTo>
                <a:lnTo>
                  <a:pt x="136" y="2761"/>
                </a:lnTo>
                <a:lnTo>
                  <a:pt x="158" y="2787"/>
                </a:lnTo>
                <a:lnTo>
                  <a:pt x="183" y="2809"/>
                </a:lnTo>
                <a:lnTo>
                  <a:pt x="192" y="2819"/>
                </a:lnTo>
                <a:lnTo>
                  <a:pt x="197" y="2831"/>
                </a:lnTo>
                <a:lnTo>
                  <a:pt x="199" y="2844"/>
                </a:lnTo>
                <a:lnTo>
                  <a:pt x="197" y="2857"/>
                </a:lnTo>
                <a:lnTo>
                  <a:pt x="190" y="2868"/>
                </a:lnTo>
                <a:lnTo>
                  <a:pt x="180" y="2877"/>
                </a:lnTo>
                <a:lnTo>
                  <a:pt x="168" y="2883"/>
                </a:lnTo>
                <a:lnTo>
                  <a:pt x="156" y="2884"/>
                </a:lnTo>
                <a:lnTo>
                  <a:pt x="143" y="2882"/>
                </a:lnTo>
                <a:lnTo>
                  <a:pt x="131" y="2875"/>
                </a:lnTo>
                <a:lnTo>
                  <a:pt x="102" y="2849"/>
                </a:lnTo>
                <a:lnTo>
                  <a:pt x="75" y="2820"/>
                </a:lnTo>
                <a:lnTo>
                  <a:pt x="53" y="2788"/>
                </a:lnTo>
                <a:lnTo>
                  <a:pt x="34" y="2754"/>
                </a:lnTo>
                <a:lnTo>
                  <a:pt x="19" y="2717"/>
                </a:lnTo>
                <a:lnTo>
                  <a:pt x="9" y="2679"/>
                </a:lnTo>
                <a:lnTo>
                  <a:pt x="2" y="2640"/>
                </a:lnTo>
                <a:lnTo>
                  <a:pt x="0" y="2600"/>
                </a:lnTo>
                <a:lnTo>
                  <a:pt x="3" y="2549"/>
                </a:lnTo>
                <a:lnTo>
                  <a:pt x="12" y="2499"/>
                </a:lnTo>
                <a:lnTo>
                  <a:pt x="27" y="2448"/>
                </a:lnTo>
                <a:lnTo>
                  <a:pt x="48" y="2397"/>
                </a:lnTo>
                <a:lnTo>
                  <a:pt x="75" y="2345"/>
                </a:lnTo>
                <a:lnTo>
                  <a:pt x="1296" y="240"/>
                </a:lnTo>
                <a:lnTo>
                  <a:pt x="1323" y="196"/>
                </a:lnTo>
                <a:lnTo>
                  <a:pt x="1353" y="157"/>
                </a:lnTo>
                <a:lnTo>
                  <a:pt x="1386" y="121"/>
                </a:lnTo>
                <a:lnTo>
                  <a:pt x="1420" y="90"/>
                </a:lnTo>
                <a:lnTo>
                  <a:pt x="1456" y="63"/>
                </a:lnTo>
                <a:lnTo>
                  <a:pt x="1493" y="40"/>
                </a:lnTo>
                <a:lnTo>
                  <a:pt x="1532" y="23"/>
                </a:lnTo>
                <a:lnTo>
                  <a:pt x="1574" y="10"/>
                </a:lnTo>
                <a:lnTo>
                  <a:pt x="1615" y="2"/>
                </a:lnTo>
                <a:lnTo>
                  <a:pt x="165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224470" y="6397627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101714856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5266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0" y="4926920"/>
            <a:ext cx="9144000" cy="193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11" name="Text Placeholder 17"/>
          <p:cNvSpPr txBox="1">
            <a:spLocks/>
          </p:cNvSpPr>
          <p:nvPr/>
        </p:nvSpPr>
        <p:spPr>
          <a:xfrm>
            <a:off x="2438401" y="5052028"/>
            <a:ext cx="7372949" cy="867248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400" b="0" spc="-30">
                <a:solidFill>
                  <a:srgbClr val="FFFFFF"/>
                </a:solidFill>
              </a:defRPr>
            </a:lvl1pPr>
            <a:lvl2pPr marL="228600" indent="-228600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2pPr>
            <a:lvl3pPr marL="455613" indent="-227013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 baseline="0"/>
            </a:lvl3pPr>
            <a:lvl4pPr marL="685800" indent="-230188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4pPr>
            <a:lvl5pPr marL="914400" indent="-231775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/>
            </a:lvl5pPr>
            <a:lvl6pPr marL="11430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baseline="0"/>
            </a:lvl6pPr>
            <a:lvl7pPr marL="13716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defTabSz="457200">
              <a:buClr>
                <a:prstClr val="white"/>
              </a:buClr>
            </a:pPr>
            <a:r>
              <a:rPr lang="en-US" dirty="0"/>
              <a:t>Traffic management – Connected Car (AT&amp;T Drive Studio)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Smart parking – metering, monitoring and alerts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Mass transit –  Bus and train schedules and service alerts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Fleet management – asset tracking, waste management, Cargo View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24000" y="3119215"/>
            <a:ext cx="9144000" cy="1807706"/>
          </a:xfrm>
          <a:prstGeom prst="rect">
            <a:avLst/>
          </a:prstGeom>
          <a:gradFill>
            <a:gsLst>
              <a:gs pos="0">
                <a:srgbClr val="333333">
                  <a:alpha val="0"/>
                </a:srgbClr>
              </a:gs>
              <a:gs pos="100000">
                <a:srgbClr val="333333">
                  <a:alpha val="33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16521" y="3811405"/>
            <a:ext cx="4595619" cy="45859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Transportation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616518" y="4259426"/>
            <a:ext cx="4595620" cy="27305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455613" indent="-2270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685800" indent="-230188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914400" indent="-231775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FDB"/>
              </a:buClr>
            </a:pPr>
            <a:r>
              <a:rPr lang="en-US" dirty="0"/>
              <a:t>Keep forces moving</a:t>
            </a:r>
          </a:p>
        </p:txBody>
      </p:sp>
      <p:sp>
        <p:nvSpPr>
          <p:cNvPr id="19" name="Oval 18"/>
          <p:cNvSpPr/>
          <p:nvPr/>
        </p:nvSpPr>
        <p:spPr>
          <a:xfrm>
            <a:off x="2438399" y="3675602"/>
            <a:ext cx="1059256" cy="1059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2691164" y="3847626"/>
            <a:ext cx="553726" cy="678996"/>
          </a:xfrm>
          <a:custGeom>
            <a:avLst/>
            <a:gdLst>
              <a:gd name="T0" fmla="*/ 1923 w 2747"/>
              <a:gd name="T1" fmla="*/ 2938 h 3364"/>
              <a:gd name="T2" fmla="*/ 2040 w 2747"/>
              <a:gd name="T3" fmla="*/ 3229 h 3364"/>
              <a:gd name="T4" fmla="*/ 2343 w 2747"/>
              <a:gd name="T5" fmla="*/ 3157 h 3364"/>
              <a:gd name="T6" fmla="*/ 2320 w 2747"/>
              <a:gd name="T7" fmla="*/ 2843 h 3364"/>
              <a:gd name="T8" fmla="*/ 656 w 2747"/>
              <a:gd name="T9" fmla="*/ 2800 h 3364"/>
              <a:gd name="T10" fmla="*/ 538 w 2747"/>
              <a:gd name="T11" fmla="*/ 3091 h 3364"/>
              <a:gd name="T12" fmla="*/ 805 w 2747"/>
              <a:gd name="T13" fmla="*/ 3253 h 3364"/>
              <a:gd name="T14" fmla="*/ 1006 w 2747"/>
              <a:gd name="T15" fmla="*/ 3015 h 3364"/>
              <a:gd name="T16" fmla="*/ 805 w 2747"/>
              <a:gd name="T17" fmla="*/ 2776 h 3364"/>
              <a:gd name="T18" fmla="*/ 2364 w 2747"/>
              <a:gd name="T19" fmla="*/ 1496 h 3364"/>
              <a:gd name="T20" fmla="*/ 2598 w 2747"/>
              <a:gd name="T21" fmla="*/ 1701 h 3364"/>
              <a:gd name="T22" fmla="*/ 2691 w 2747"/>
              <a:gd name="T23" fmla="*/ 1903 h 3364"/>
              <a:gd name="T24" fmla="*/ 2727 w 2747"/>
              <a:gd name="T25" fmla="*/ 2550 h 3364"/>
              <a:gd name="T26" fmla="*/ 2630 w 2747"/>
              <a:gd name="T27" fmla="*/ 2186 h 3364"/>
              <a:gd name="T28" fmla="*/ 2546 w 2747"/>
              <a:gd name="T29" fmla="*/ 1824 h 3364"/>
              <a:gd name="T30" fmla="*/ 2444 w 2747"/>
              <a:gd name="T31" fmla="*/ 1688 h 3364"/>
              <a:gd name="T32" fmla="*/ 2134 w 2747"/>
              <a:gd name="T33" fmla="*/ 1540 h 3364"/>
              <a:gd name="T34" fmla="*/ 1077 w 2747"/>
              <a:gd name="T35" fmla="*/ 1608 h 3364"/>
              <a:gd name="T36" fmla="*/ 127 w 2747"/>
              <a:gd name="T37" fmla="*/ 2357 h 3364"/>
              <a:gd name="T38" fmla="*/ 172 w 2747"/>
              <a:gd name="T39" fmla="*/ 2948 h 3364"/>
              <a:gd name="T40" fmla="*/ 557 w 2747"/>
              <a:gd name="T41" fmla="*/ 2735 h 3364"/>
              <a:gd name="T42" fmla="*/ 939 w 2747"/>
              <a:gd name="T43" fmla="*/ 2711 h 3364"/>
              <a:gd name="T44" fmla="*/ 1817 w 2747"/>
              <a:gd name="T45" fmla="*/ 2915 h 3364"/>
              <a:gd name="T46" fmla="*/ 2103 w 2747"/>
              <a:gd name="T47" fmla="*/ 2667 h 3364"/>
              <a:gd name="T48" fmla="*/ 2447 w 2747"/>
              <a:gd name="T49" fmla="*/ 2833 h 3364"/>
              <a:gd name="T50" fmla="*/ 2747 w 2747"/>
              <a:gd name="T51" fmla="*/ 3013 h 3364"/>
              <a:gd name="T52" fmla="*/ 2447 w 2747"/>
              <a:gd name="T53" fmla="*/ 3195 h 3364"/>
              <a:gd name="T54" fmla="*/ 2103 w 2747"/>
              <a:gd name="T55" fmla="*/ 3361 h 3364"/>
              <a:gd name="T56" fmla="*/ 1817 w 2747"/>
              <a:gd name="T57" fmla="*/ 3112 h 3364"/>
              <a:gd name="T58" fmla="*/ 939 w 2747"/>
              <a:gd name="T59" fmla="*/ 3318 h 3364"/>
              <a:gd name="T60" fmla="*/ 557 w 2747"/>
              <a:gd name="T61" fmla="*/ 3293 h 3364"/>
              <a:gd name="T62" fmla="*/ 152 w 2747"/>
              <a:gd name="T63" fmla="*/ 3057 h 3364"/>
              <a:gd name="T64" fmla="*/ 0 w 2747"/>
              <a:gd name="T65" fmla="*/ 2458 h 3364"/>
              <a:gd name="T66" fmla="*/ 158 w 2747"/>
              <a:gd name="T67" fmla="*/ 2119 h 3364"/>
              <a:gd name="T68" fmla="*/ 1261 w 2747"/>
              <a:gd name="T69" fmla="*/ 1437 h 3364"/>
              <a:gd name="T70" fmla="*/ 2072 w 2747"/>
              <a:gd name="T71" fmla="*/ 897 h 3364"/>
              <a:gd name="T72" fmla="*/ 2297 w 2747"/>
              <a:gd name="T73" fmla="*/ 1080 h 3364"/>
              <a:gd name="T74" fmla="*/ 2115 w 2747"/>
              <a:gd name="T75" fmla="*/ 1037 h 3364"/>
              <a:gd name="T76" fmla="*/ 1748 w 2747"/>
              <a:gd name="T77" fmla="*/ 947 h 3364"/>
              <a:gd name="T78" fmla="*/ 1291 w 2747"/>
              <a:gd name="T79" fmla="*/ 1104 h 3364"/>
              <a:gd name="T80" fmla="*/ 1253 w 2747"/>
              <a:gd name="T81" fmla="*/ 1107 h 3364"/>
              <a:gd name="T82" fmla="*/ 1217 w 2747"/>
              <a:gd name="T83" fmla="*/ 1035 h 3364"/>
              <a:gd name="T84" fmla="*/ 1690 w 2747"/>
              <a:gd name="T85" fmla="*/ 839 h 3364"/>
              <a:gd name="T86" fmla="*/ 2290 w 2747"/>
              <a:gd name="T87" fmla="*/ 551 h 3364"/>
              <a:gd name="T88" fmla="*/ 2505 w 2747"/>
              <a:gd name="T89" fmla="*/ 756 h 3364"/>
              <a:gd name="T90" fmla="*/ 2242 w 2747"/>
              <a:gd name="T91" fmla="*/ 649 h 3364"/>
              <a:gd name="T92" fmla="*/ 1657 w 2747"/>
              <a:gd name="T93" fmla="*/ 540 h 3364"/>
              <a:gd name="T94" fmla="*/ 1086 w 2747"/>
              <a:gd name="T95" fmla="*/ 763 h 3364"/>
              <a:gd name="T96" fmla="*/ 1048 w 2747"/>
              <a:gd name="T97" fmla="*/ 766 h 3364"/>
              <a:gd name="T98" fmla="*/ 1012 w 2747"/>
              <a:gd name="T99" fmla="*/ 694 h 3364"/>
              <a:gd name="T100" fmla="*/ 1521 w 2747"/>
              <a:gd name="T101" fmla="*/ 451 h 3364"/>
              <a:gd name="T102" fmla="*/ 2038 w 2747"/>
              <a:gd name="T103" fmla="*/ 26 h 3364"/>
              <a:gd name="T104" fmla="*/ 2584 w 2747"/>
              <a:gd name="T105" fmla="*/ 243 h 3364"/>
              <a:gd name="T106" fmla="*/ 2719 w 2747"/>
              <a:gd name="T107" fmla="*/ 426 h 3364"/>
              <a:gd name="T108" fmla="*/ 2680 w 2747"/>
              <a:gd name="T109" fmla="*/ 437 h 3364"/>
              <a:gd name="T110" fmla="*/ 2357 w 2747"/>
              <a:gd name="T111" fmla="*/ 240 h 3364"/>
              <a:gd name="T112" fmla="*/ 1670 w 2747"/>
              <a:gd name="T113" fmla="*/ 111 h 3364"/>
              <a:gd name="T114" fmla="*/ 939 w 2747"/>
              <a:gd name="T115" fmla="*/ 374 h 3364"/>
              <a:gd name="T116" fmla="*/ 780 w 2747"/>
              <a:gd name="T117" fmla="*/ 395 h 3364"/>
              <a:gd name="T118" fmla="*/ 1184 w 2747"/>
              <a:gd name="T119" fmla="*/ 115 h 3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47" h="3364">
                <a:moveTo>
                  <a:pt x="2151" y="2773"/>
                </a:moveTo>
                <a:lnTo>
                  <a:pt x="2112" y="2776"/>
                </a:lnTo>
                <a:lnTo>
                  <a:pt x="2075" y="2786"/>
                </a:lnTo>
                <a:lnTo>
                  <a:pt x="2040" y="2800"/>
                </a:lnTo>
                <a:lnTo>
                  <a:pt x="2008" y="2820"/>
                </a:lnTo>
                <a:lnTo>
                  <a:pt x="1980" y="2843"/>
                </a:lnTo>
                <a:lnTo>
                  <a:pt x="1957" y="2872"/>
                </a:lnTo>
                <a:lnTo>
                  <a:pt x="1937" y="2903"/>
                </a:lnTo>
                <a:lnTo>
                  <a:pt x="1923" y="2938"/>
                </a:lnTo>
                <a:lnTo>
                  <a:pt x="1914" y="2975"/>
                </a:lnTo>
                <a:lnTo>
                  <a:pt x="1911" y="3015"/>
                </a:lnTo>
                <a:lnTo>
                  <a:pt x="1914" y="3054"/>
                </a:lnTo>
                <a:lnTo>
                  <a:pt x="1923" y="3091"/>
                </a:lnTo>
                <a:lnTo>
                  <a:pt x="1937" y="3125"/>
                </a:lnTo>
                <a:lnTo>
                  <a:pt x="1957" y="3157"/>
                </a:lnTo>
                <a:lnTo>
                  <a:pt x="1980" y="3185"/>
                </a:lnTo>
                <a:lnTo>
                  <a:pt x="2008" y="3208"/>
                </a:lnTo>
                <a:lnTo>
                  <a:pt x="2040" y="3229"/>
                </a:lnTo>
                <a:lnTo>
                  <a:pt x="2075" y="3243"/>
                </a:lnTo>
                <a:lnTo>
                  <a:pt x="2112" y="3253"/>
                </a:lnTo>
                <a:lnTo>
                  <a:pt x="2151" y="3256"/>
                </a:lnTo>
                <a:lnTo>
                  <a:pt x="2190" y="3253"/>
                </a:lnTo>
                <a:lnTo>
                  <a:pt x="2225" y="3243"/>
                </a:lnTo>
                <a:lnTo>
                  <a:pt x="2260" y="3229"/>
                </a:lnTo>
                <a:lnTo>
                  <a:pt x="2292" y="3208"/>
                </a:lnTo>
                <a:lnTo>
                  <a:pt x="2320" y="3185"/>
                </a:lnTo>
                <a:lnTo>
                  <a:pt x="2343" y="3157"/>
                </a:lnTo>
                <a:lnTo>
                  <a:pt x="2363" y="3125"/>
                </a:lnTo>
                <a:lnTo>
                  <a:pt x="2378" y="3091"/>
                </a:lnTo>
                <a:lnTo>
                  <a:pt x="2388" y="3054"/>
                </a:lnTo>
                <a:lnTo>
                  <a:pt x="2391" y="3015"/>
                </a:lnTo>
                <a:lnTo>
                  <a:pt x="2388" y="2975"/>
                </a:lnTo>
                <a:lnTo>
                  <a:pt x="2378" y="2938"/>
                </a:lnTo>
                <a:lnTo>
                  <a:pt x="2363" y="2903"/>
                </a:lnTo>
                <a:lnTo>
                  <a:pt x="2343" y="2872"/>
                </a:lnTo>
                <a:lnTo>
                  <a:pt x="2320" y="2843"/>
                </a:lnTo>
                <a:lnTo>
                  <a:pt x="2292" y="2820"/>
                </a:lnTo>
                <a:lnTo>
                  <a:pt x="2260" y="2800"/>
                </a:lnTo>
                <a:lnTo>
                  <a:pt x="2225" y="2786"/>
                </a:lnTo>
                <a:lnTo>
                  <a:pt x="2190" y="2776"/>
                </a:lnTo>
                <a:lnTo>
                  <a:pt x="2151" y="2773"/>
                </a:lnTo>
                <a:close/>
                <a:moveTo>
                  <a:pt x="766" y="2773"/>
                </a:moveTo>
                <a:lnTo>
                  <a:pt x="727" y="2776"/>
                </a:lnTo>
                <a:lnTo>
                  <a:pt x="690" y="2786"/>
                </a:lnTo>
                <a:lnTo>
                  <a:pt x="656" y="2800"/>
                </a:lnTo>
                <a:lnTo>
                  <a:pt x="625" y="2820"/>
                </a:lnTo>
                <a:lnTo>
                  <a:pt x="597" y="2843"/>
                </a:lnTo>
                <a:lnTo>
                  <a:pt x="572" y="2872"/>
                </a:lnTo>
                <a:lnTo>
                  <a:pt x="553" y="2903"/>
                </a:lnTo>
                <a:lnTo>
                  <a:pt x="538" y="2938"/>
                </a:lnTo>
                <a:lnTo>
                  <a:pt x="529" y="2975"/>
                </a:lnTo>
                <a:lnTo>
                  <a:pt x="526" y="3015"/>
                </a:lnTo>
                <a:lnTo>
                  <a:pt x="529" y="3054"/>
                </a:lnTo>
                <a:lnTo>
                  <a:pt x="538" y="3091"/>
                </a:lnTo>
                <a:lnTo>
                  <a:pt x="553" y="3125"/>
                </a:lnTo>
                <a:lnTo>
                  <a:pt x="572" y="3157"/>
                </a:lnTo>
                <a:lnTo>
                  <a:pt x="597" y="3185"/>
                </a:lnTo>
                <a:lnTo>
                  <a:pt x="625" y="3208"/>
                </a:lnTo>
                <a:lnTo>
                  <a:pt x="656" y="3229"/>
                </a:lnTo>
                <a:lnTo>
                  <a:pt x="690" y="3243"/>
                </a:lnTo>
                <a:lnTo>
                  <a:pt x="727" y="3253"/>
                </a:lnTo>
                <a:lnTo>
                  <a:pt x="766" y="3256"/>
                </a:lnTo>
                <a:lnTo>
                  <a:pt x="805" y="3253"/>
                </a:lnTo>
                <a:lnTo>
                  <a:pt x="842" y="3243"/>
                </a:lnTo>
                <a:lnTo>
                  <a:pt x="877" y="3229"/>
                </a:lnTo>
                <a:lnTo>
                  <a:pt x="908" y="3208"/>
                </a:lnTo>
                <a:lnTo>
                  <a:pt x="936" y="3185"/>
                </a:lnTo>
                <a:lnTo>
                  <a:pt x="960" y="3157"/>
                </a:lnTo>
                <a:lnTo>
                  <a:pt x="979" y="3125"/>
                </a:lnTo>
                <a:lnTo>
                  <a:pt x="994" y="3091"/>
                </a:lnTo>
                <a:lnTo>
                  <a:pt x="1003" y="3054"/>
                </a:lnTo>
                <a:lnTo>
                  <a:pt x="1006" y="3015"/>
                </a:lnTo>
                <a:lnTo>
                  <a:pt x="1003" y="2975"/>
                </a:lnTo>
                <a:lnTo>
                  <a:pt x="994" y="2938"/>
                </a:lnTo>
                <a:lnTo>
                  <a:pt x="979" y="2903"/>
                </a:lnTo>
                <a:lnTo>
                  <a:pt x="960" y="2872"/>
                </a:lnTo>
                <a:lnTo>
                  <a:pt x="936" y="2843"/>
                </a:lnTo>
                <a:lnTo>
                  <a:pt x="908" y="2820"/>
                </a:lnTo>
                <a:lnTo>
                  <a:pt x="877" y="2800"/>
                </a:lnTo>
                <a:lnTo>
                  <a:pt x="842" y="2786"/>
                </a:lnTo>
                <a:lnTo>
                  <a:pt x="805" y="2776"/>
                </a:lnTo>
                <a:lnTo>
                  <a:pt x="766" y="2773"/>
                </a:lnTo>
                <a:close/>
                <a:moveTo>
                  <a:pt x="1350" y="1430"/>
                </a:moveTo>
                <a:lnTo>
                  <a:pt x="2086" y="1430"/>
                </a:lnTo>
                <a:lnTo>
                  <a:pt x="2139" y="1432"/>
                </a:lnTo>
                <a:lnTo>
                  <a:pt x="2190" y="1438"/>
                </a:lnTo>
                <a:lnTo>
                  <a:pt x="2238" y="1448"/>
                </a:lnTo>
                <a:lnTo>
                  <a:pt x="2283" y="1461"/>
                </a:lnTo>
                <a:lnTo>
                  <a:pt x="2325" y="1477"/>
                </a:lnTo>
                <a:lnTo>
                  <a:pt x="2364" y="1496"/>
                </a:lnTo>
                <a:lnTo>
                  <a:pt x="2400" y="1517"/>
                </a:lnTo>
                <a:lnTo>
                  <a:pt x="2434" y="1538"/>
                </a:lnTo>
                <a:lnTo>
                  <a:pt x="2465" y="1561"/>
                </a:lnTo>
                <a:lnTo>
                  <a:pt x="2493" y="1586"/>
                </a:lnTo>
                <a:lnTo>
                  <a:pt x="2519" y="1609"/>
                </a:lnTo>
                <a:lnTo>
                  <a:pt x="2542" y="1633"/>
                </a:lnTo>
                <a:lnTo>
                  <a:pt x="2563" y="1657"/>
                </a:lnTo>
                <a:lnTo>
                  <a:pt x="2581" y="1679"/>
                </a:lnTo>
                <a:lnTo>
                  <a:pt x="2598" y="1701"/>
                </a:lnTo>
                <a:lnTo>
                  <a:pt x="2611" y="1721"/>
                </a:lnTo>
                <a:lnTo>
                  <a:pt x="2622" y="1737"/>
                </a:lnTo>
                <a:lnTo>
                  <a:pt x="2631" y="1752"/>
                </a:lnTo>
                <a:lnTo>
                  <a:pt x="2638" y="1764"/>
                </a:lnTo>
                <a:lnTo>
                  <a:pt x="2642" y="1771"/>
                </a:lnTo>
                <a:lnTo>
                  <a:pt x="2644" y="1775"/>
                </a:lnTo>
                <a:lnTo>
                  <a:pt x="2660" y="1815"/>
                </a:lnTo>
                <a:lnTo>
                  <a:pt x="2677" y="1858"/>
                </a:lnTo>
                <a:lnTo>
                  <a:pt x="2691" y="1903"/>
                </a:lnTo>
                <a:lnTo>
                  <a:pt x="2704" y="1952"/>
                </a:lnTo>
                <a:lnTo>
                  <a:pt x="2716" y="2000"/>
                </a:lnTo>
                <a:lnTo>
                  <a:pt x="2725" y="2050"/>
                </a:lnTo>
                <a:lnTo>
                  <a:pt x="2732" y="2097"/>
                </a:lnTo>
                <a:lnTo>
                  <a:pt x="2736" y="2143"/>
                </a:lnTo>
                <a:lnTo>
                  <a:pt x="2737" y="2186"/>
                </a:lnTo>
                <a:lnTo>
                  <a:pt x="2737" y="2518"/>
                </a:lnTo>
                <a:lnTo>
                  <a:pt x="2735" y="2535"/>
                </a:lnTo>
                <a:lnTo>
                  <a:pt x="2727" y="2550"/>
                </a:lnTo>
                <a:lnTo>
                  <a:pt x="2716" y="2562"/>
                </a:lnTo>
                <a:lnTo>
                  <a:pt x="2700" y="2569"/>
                </a:lnTo>
                <a:lnTo>
                  <a:pt x="2684" y="2572"/>
                </a:lnTo>
                <a:lnTo>
                  <a:pt x="2666" y="2569"/>
                </a:lnTo>
                <a:lnTo>
                  <a:pt x="2652" y="2562"/>
                </a:lnTo>
                <a:lnTo>
                  <a:pt x="2640" y="2550"/>
                </a:lnTo>
                <a:lnTo>
                  <a:pt x="2633" y="2535"/>
                </a:lnTo>
                <a:lnTo>
                  <a:pt x="2630" y="2518"/>
                </a:lnTo>
                <a:lnTo>
                  <a:pt x="2630" y="2186"/>
                </a:lnTo>
                <a:lnTo>
                  <a:pt x="2629" y="2149"/>
                </a:lnTo>
                <a:lnTo>
                  <a:pt x="2624" y="2108"/>
                </a:lnTo>
                <a:lnTo>
                  <a:pt x="2618" y="2066"/>
                </a:lnTo>
                <a:lnTo>
                  <a:pt x="2610" y="2023"/>
                </a:lnTo>
                <a:lnTo>
                  <a:pt x="2600" y="1978"/>
                </a:lnTo>
                <a:lnTo>
                  <a:pt x="2589" y="1935"/>
                </a:lnTo>
                <a:lnTo>
                  <a:pt x="2575" y="1895"/>
                </a:lnTo>
                <a:lnTo>
                  <a:pt x="2561" y="1857"/>
                </a:lnTo>
                <a:lnTo>
                  <a:pt x="2546" y="1824"/>
                </a:lnTo>
                <a:lnTo>
                  <a:pt x="2544" y="1820"/>
                </a:lnTo>
                <a:lnTo>
                  <a:pt x="2540" y="1811"/>
                </a:lnTo>
                <a:lnTo>
                  <a:pt x="2534" y="1800"/>
                </a:lnTo>
                <a:lnTo>
                  <a:pt x="2525" y="1787"/>
                </a:lnTo>
                <a:lnTo>
                  <a:pt x="2514" y="1769"/>
                </a:lnTo>
                <a:lnTo>
                  <a:pt x="2500" y="1751"/>
                </a:lnTo>
                <a:lnTo>
                  <a:pt x="2484" y="1731"/>
                </a:lnTo>
                <a:lnTo>
                  <a:pt x="2465" y="1709"/>
                </a:lnTo>
                <a:lnTo>
                  <a:pt x="2444" y="1688"/>
                </a:lnTo>
                <a:lnTo>
                  <a:pt x="2420" y="1665"/>
                </a:lnTo>
                <a:lnTo>
                  <a:pt x="2395" y="1643"/>
                </a:lnTo>
                <a:lnTo>
                  <a:pt x="2366" y="1623"/>
                </a:lnTo>
                <a:lnTo>
                  <a:pt x="2334" y="1603"/>
                </a:lnTo>
                <a:lnTo>
                  <a:pt x="2299" y="1586"/>
                </a:lnTo>
                <a:lnTo>
                  <a:pt x="2262" y="1569"/>
                </a:lnTo>
                <a:lnTo>
                  <a:pt x="2222" y="1557"/>
                </a:lnTo>
                <a:lnTo>
                  <a:pt x="2180" y="1547"/>
                </a:lnTo>
                <a:lnTo>
                  <a:pt x="2134" y="1540"/>
                </a:lnTo>
                <a:lnTo>
                  <a:pt x="2086" y="1538"/>
                </a:lnTo>
                <a:lnTo>
                  <a:pt x="1350" y="1538"/>
                </a:lnTo>
                <a:lnTo>
                  <a:pt x="1315" y="1540"/>
                </a:lnTo>
                <a:lnTo>
                  <a:pt x="1276" y="1544"/>
                </a:lnTo>
                <a:lnTo>
                  <a:pt x="1236" y="1553"/>
                </a:lnTo>
                <a:lnTo>
                  <a:pt x="1195" y="1564"/>
                </a:lnTo>
                <a:lnTo>
                  <a:pt x="1155" y="1576"/>
                </a:lnTo>
                <a:lnTo>
                  <a:pt x="1115" y="1592"/>
                </a:lnTo>
                <a:lnTo>
                  <a:pt x="1077" y="1608"/>
                </a:lnTo>
                <a:lnTo>
                  <a:pt x="1043" y="1626"/>
                </a:lnTo>
                <a:lnTo>
                  <a:pt x="1013" y="1644"/>
                </a:lnTo>
                <a:lnTo>
                  <a:pt x="250" y="2183"/>
                </a:lnTo>
                <a:lnTo>
                  <a:pt x="226" y="2203"/>
                </a:lnTo>
                <a:lnTo>
                  <a:pt x="201" y="2228"/>
                </a:lnTo>
                <a:lnTo>
                  <a:pt x="179" y="2257"/>
                </a:lnTo>
                <a:lnTo>
                  <a:pt x="159" y="2289"/>
                </a:lnTo>
                <a:lnTo>
                  <a:pt x="142" y="2322"/>
                </a:lnTo>
                <a:lnTo>
                  <a:pt x="127" y="2357"/>
                </a:lnTo>
                <a:lnTo>
                  <a:pt x="117" y="2391"/>
                </a:lnTo>
                <a:lnTo>
                  <a:pt x="110" y="2425"/>
                </a:lnTo>
                <a:lnTo>
                  <a:pt x="108" y="2458"/>
                </a:lnTo>
                <a:lnTo>
                  <a:pt x="108" y="2845"/>
                </a:lnTo>
                <a:lnTo>
                  <a:pt x="111" y="2871"/>
                </a:lnTo>
                <a:lnTo>
                  <a:pt x="120" y="2895"/>
                </a:lnTo>
                <a:lnTo>
                  <a:pt x="133" y="2916"/>
                </a:lnTo>
                <a:lnTo>
                  <a:pt x="151" y="2934"/>
                </a:lnTo>
                <a:lnTo>
                  <a:pt x="172" y="2948"/>
                </a:lnTo>
                <a:lnTo>
                  <a:pt x="196" y="2957"/>
                </a:lnTo>
                <a:lnTo>
                  <a:pt x="222" y="2960"/>
                </a:lnTo>
                <a:lnTo>
                  <a:pt x="424" y="2960"/>
                </a:lnTo>
                <a:lnTo>
                  <a:pt x="434" y="2915"/>
                </a:lnTo>
                <a:lnTo>
                  <a:pt x="449" y="2873"/>
                </a:lnTo>
                <a:lnTo>
                  <a:pt x="470" y="2833"/>
                </a:lnTo>
                <a:lnTo>
                  <a:pt x="494" y="2797"/>
                </a:lnTo>
                <a:lnTo>
                  <a:pt x="524" y="2764"/>
                </a:lnTo>
                <a:lnTo>
                  <a:pt x="557" y="2735"/>
                </a:lnTo>
                <a:lnTo>
                  <a:pt x="594" y="2711"/>
                </a:lnTo>
                <a:lnTo>
                  <a:pt x="633" y="2691"/>
                </a:lnTo>
                <a:lnTo>
                  <a:pt x="676" y="2676"/>
                </a:lnTo>
                <a:lnTo>
                  <a:pt x="720" y="2667"/>
                </a:lnTo>
                <a:lnTo>
                  <a:pt x="766" y="2664"/>
                </a:lnTo>
                <a:lnTo>
                  <a:pt x="812" y="2667"/>
                </a:lnTo>
                <a:lnTo>
                  <a:pt x="857" y="2676"/>
                </a:lnTo>
                <a:lnTo>
                  <a:pt x="899" y="2691"/>
                </a:lnTo>
                <a:lnTo>
                  <a:pt x="939" y="2711"/>
                </a:lnTo>
                <a:lnTo>
                  <a:pt x="975" y="2735"/>
                </a:lnTo>
                <a:lnTo>
                  <a:pt x="1009" y="2764"/>
                </a:lnTo>
                <a:lnTo>
                  <a:pt x="1038" y="2797"/>
                </a:lnTo>
                <a:lnTo>
                  <a:pt x="1062" y="2833"/>
                </a:lnTo>
                <a:lnTo>
                  <a:pt x="1083" y="2873"/>
                </a:lnTo>
                <a:lnTo>
                  <a:pt x="1098" y="2915"/>
                </a:lnTo>
                <a:lnTo>
                  <a:pt x="1109" y="2960"/>
                </a:lnTo>
                <a:lnTo>
                  <a:pt x="1808" y="2960"/>
                </a:lnTo>
                <a:lnTo>
                  <a:pt x="1817" y="2915"/>
                </a:lnTo>
                <a:lnTo>
                  <a:pt x="1833" y="2873"/>
                </a:lnTo>
                <a:lnTo>
                  <a:pt x="1853" y="2833"/>
                </a:lnTo>
                <a:lnTo>
                  <a:pt x="1879" y="2797"/>
                </a:lnTo>
                <a:lnTo>
                  <a:pt x="1908" y="2764"/>
                </a:lnTo>
                <a:lnTo>
                  <a:pt x="1940" y="2735"/>
                </a:lnTo>
                <a:lnTo>
                  <a:pt x="1977" y="2711"/>
                </a:lnTo>
                <a:lnTo>
                  <a:pt x="2017" y="2691"/>
                </a:lnTo>
                <a:lnTo>
                  <a:pt x="2059" y="2676"/>
                </a:lnTo>
                <a:lnTo>
                  <a:pt x="2103" y="2667"/>
                </a:lnTo>
                <a:lnTo>
                  <a:pt x="2151" y="2664"/>
                </a:lnTo>
                <a:lnTo>
                  <a:pt x="2197" y="2667"/>
                </a:lnTo>
                <a:lnTo>
                  <a:pt x="2241" y="2676"/>
                </a:lnTo>
                <a:lnTo>
                  <a:pt x="2283" y="2691"/>
                </a:lnTo>
                <a:lnTo>
                  <a:pt x="2323" y="2711"/>
                </a:lnTo>
                <a:lnTo>
                  <a:pt x="2360" y="2735"/>
                </a:lnTo>
                <a:lnTo>
                  <a:pt x="2393" y="2764"/>
                </a:lnTo>
                <a:lnTo>
                  <a:pt x="2421" y="2797"/>
                </a:lnTo>
                <a:lnTo>
                  <a:pt x="2447" y="2833"/>
                </a:lnTo>
                <a:lnTo>
                  <a:pt x="2468" y="2873"/>
                </a:lnTo>
                <a:lnTo>
                  <a:pt x="2483" y="2915"/>
                </a:lnTo>
                <a:lnTo>
                  <a:pt x="2492" y="2960"/>
                </a:lnTo>
                <a:lnTo>
                  <a:pt x="2693" y="2960"/>
                </a:lnTo>
                <a:lnTo>
                  <a:pt x="2711" y="2962"/>
                </a:lnTo>
                <a:lnTo>
                  <a:pt x="2725" y="2970"/>
                </a:lnTo>
                <a:lnTo>
                  <a:pt x="2737" y="2982"/>
                </a:lnTo>
                <a:lnTo>
                  <a:pt x="2744" y="2997"/>
                </a:lnTo>
                <a:lnTo>
                  <a:pt x="2747" y="3013"/>
                </a:lnTo>
                <a:lnTo>
                  <a:pt x="2744" y="3031"/>
                </a:lnTo>
                <a:lnTo>
                  <a:pt x="2737" y="3045"/>
                </a:lnTo>
                <a:lnTo>
                  <a:pt x="2725" y="3058"/>
                </a:lnTo>
                <a:lnTo>
                  <a:pt x="2711" y="3065"/>
                </a:lnTo>
                <a:lnTo>
                  <a:pt x="2693" y="3068"/>
                </a:lnTo>
                <a:lnTo>
                  <a:pt x="2493" y="3068"/>
                </a:lnTo>
                <a:lnTo>
                  <a:pt x="2483" y="3112"/>
                </a:lnTo>
                <a:lnTo>
                  <a:pt x="2468" y="3155"/>
                </a:lnTo>
                <a:lnTo>
                  <a:pt x="2447" y="3195"/>
                </a:lnTo>
                <a:lnTo>
                  <a:pt x="2422" y="3231"/>
                </a:lnTo>
                <a:lnTo>
                  <a:pt x="2393" y="3264"/>
                </a:lnTo>
                <a:lnTo>
                  <a:pt x="2360" y="3293"/>
                </a:lnTo>
                <a:lnTo>
                  <a:pt x="2323" y="3318"/>
                </a:lnTo>
                <a:lnTo>
                  <a:pt x="2284" y="3337"/>
                </a:lnTo>
                <a:lnTo>
                  <a:pt x="2241" y="3352"/>
                </a:lnTo>
                <a:lnTo>
                  <a:pt x="2197" y="3361"/>
                </a:lnTo>
                <a:lnTo>
                  <a:pt x="2151" y="3364"/>
                </a:lnTo>
                <a:lnTo>
                  <a:pt x="2103" y="3361"/>
                </a:lnTo>
                <a:lnTo>
                  <a:pt x="2059" y="3352"/>
                </a:lnTo>
                <a:lnTo>
                  <a:pt x="2016" y="3337"/>
                </a:lnTo>
                <a:lnTo>
                  <a:pt x="1977" y="3318"/>
                </a:lnTo>
                <a:lnTo>
                  <a:pt x="1940" y="3293"/>
                </a:lnTo>
                <a:lnTo>
                  <a:pt x="1908" y="3264"/>
                </a:lnTo>
                <a:lnTo>
                  <a:pt x="1878" y="3231"/>
                </a:lnTo>
                <a:lnTo>
                  <a:pt x="1853" y="3195"/>
                </a:lnTo>
                <a:lnTo>
                  <a:pt x="1833" y="3155"/>
                </a:lnTo>
                <a:lnTo>
                  <a:pt x="1817" y="3112"/>
                </a:lnTo>
                <a:lnTo>
                  <a:pt x="1808" y="3068"/>
                </a:lnTo>
                <a:lnTo>
                  <a:pt x="1109" y="3068"/>
                </a:lnTo>
                <a:lnTo>
                  <a:pt x="1099" y="3112"/>
                </a:lnTo>
                <a:lnTo>
                  <a:pt x="1084" y="3155"/>
                </a:lnTo>
                <a:lnTo>
                  <a:pt x="1064" y="3195"/>
                </a:lnTo>
                <a:lnTo>
                  <a:pt x="1038" y="3231"/>
                </a:lnTo>
                <a:lnTo>
                  <a:pt x="1009" y="3264"/>
                </a:lnTo>
                <a:lnTo>
                  <a:pt x="976" y="3293"/>
                </a:lnTo>
                <a:lnTo>
                  <a:pt x="939" y="3318"/>
                </a:lnTo>
                <a:lnTo>
                  <a:pt x="899" y="3337"/>
                </a:lnTo>
                <a:lnTo>
                  <a:pt x="857" y="3352"/>
                </a:lnTo>
                <a:lnTo>
                  <a:pt x="813" y="3361"/>
                </a:lnTo>
                <a:lnTo>
                  <a:pt x="766" y="3364"/>
                </a:lnTo>
                <a:lnTo>
                  <a:pt x="720" y="3361"/>
                </a:lnTo>
                <a:lnTo>
                  <a:pt x="675" y="3352"/>
                </a:lnTo>
                <a:lnTo>
                  <a:pt x="633" y="3337"/>
                </a:lnTo>
                <a:lnTo>
                  <a:pt x="593" y="3318"/>
                </a:lnTo>
                <a:lnTo>
                  <a:pt x="557" y="3293"/>
                </a:lnTo>
                <a:lnTo>
                  <a:pt x="524" y="3264"/>
                </a:lnTo>
                <a:lnTo>
                  <a:pt x="494" y="3231"/>
                </a:lnTo>
                <a:lnTo>
                  <a:pt x="470" y="3195"/>
                </a:lnTo>
                <a:lnTo>
                  <a:pt x="449" y="3155"/>
                </a:lnTo>
                <a:lnTo>
                  <a:pt x="434" y="3112"/>
                </a:lnTo>
                <a:lnTo>
                  <a:pt x="424" y="3068"/>
                </a:lnTo>
                <a:lnTo>
                  <a:pt x="222" y="3068"/>
                </a:lnTo>
                <a:lnTo>
                  <a:pt x="186" y="3065"/>
                </a:lnTo>
                <a:lnTo>
                  <a:pt x="152" y="3057"/>
                </a:lnTo>
                <a:lnTo>
                  <a:pt x="120" y="3043"/>
                </a:lnTo>
                <a:lnTo>
                  <a:pt x="91" y="3025"/>
                </a:lnTo>
                <a:lnTo>
                  <a:pt x="65" y="3002"/>
                </a:lnTo>
                <a:lnTo>
                  <a:pt x="43" y="2976"/>
                </a:lnTo>
                <a:lnTo>
                  <a:pt x="25" y="2948"/>
                </a:lnTo>
                <a:lnTo>
                  <a:pt x="11" y="2916"/>
                </a:lnTo>
                <a:lnTo>
                  <a:pt x="3" y="2882"/>
                </a:lnTo>
                <a:lnTo>
                  <a:pt x="0" y="2845"/>
                </a:lnTo>
                <a:lnTo>
                  <a:pt x="0" y="2458"/>
                </a:lnTo>
                <a:lnTo>
                  <a:pt x="2" y="2418"/>
                </a:lnTo>
                <a:lnTo>
                  <a:pt x="9" y="2377"/>
                </a:lnTo>
                <a:lnTo>
                  <a:pt x="21" y="2336"/>
                </a:lnTo>
                <a:lnTo>
                  <a:pt x="36" y="2295"/>
                </a:lnTo>
                <a:lnTo>
                  <a:pt x="54" y="2255"/>
                </a:lnTo>
                <a:lnTo>
                  <a:pt x="76" y="2217"/>
                </a:lnTo>
                <a:lnTo>
                  <a:pt x="102" y="2181"/>
                </a:lnTo>
                <a:lnTo>
                  <a:pt x="128" y="2148"/>
                </a:lnTo>
                <a:lnTo>
                  <a:pt x="158" y="2119"/>
                </a:lnTo>
                <a:lnTo>
                  <a:pt x="189" y="2094"/>
                </a:lnTo>
                <a:lnTo>
                  <a:pt x="951" y="1556"/>
                </a:lnTo>
                <a:lnTo>
                  <a:pt x="988" y="1533"/>
                </a:lnTo>
                <a:lnTo>
                  <a:pt x="1028" y="1511"/>
                </a:lnTo>
                <a:lnTo>
                  <a:pt x="1072" y="1492"/>
                </a:lnTo>
                <a:lnTo>
                  <a:pt x="1119" y="1474"/>
                </a:lnTo>
                <a:lnTo>
                  <a:pt x="1166" y="1459"/>
                </a:lnTo>
                <a:lnTo>
                  <a:pt x="1214" y="1447"/>
                </a:lnTo>
                <a:lnTo>
                  <a:pt x="1261" y="1437"/>
                </a:lnTo>
                <a:lnTo>
                  <a:pt x="1307" y="1431"/>
                </a:lnTo>
                <a:lnTo>
                  <a:pt x="1350" y="1430"/>
                </a:lnTo>
                <a:close/>
                <a:moveTo>
                  <a:pt x="1765" y="837"/>
                </a:moveTo>
                <a:lnTo>
                  <a:pt x="1841" y="841"/>
                </a:lnTo>
                <a:lnTo>
                  <a:pt x="1916" y="853"/>
                </a:lnTo>
                <a:lnTo>
                  <a:pt x="1916" y="853"/>
                </a:lnTo>
                <a:lnTo>
                  <a:pt x="1966" y="863"/>
                </a:lnTo>
                <a:lnTo>
                  <a:pt x="2014" y="877"/>
                </a:lnTo>
                <a:lnTo>
                  <a:pt x="2072" y="897"/>
                </a:lnTo>
                <a:lnTo>
                  <a:pt x="2126" y="922"/>
                </a:lnTo>
                <a:lnTo>
                  <a:pt x="2179" y="950"/>
                </a:lnTo>
                <a:lnTo>
                  <a:pt x="2231" y="981"/>
                </a:lnTo>
                <a:lnTo>
                  <a:pt x="2280" y="1017"/>
                </a:lnTo>
                <a:lnTo>
                  <a:pt x="2290" y="1027"/>
                </a:lnTo>
                <a:lnTo>
                  <a:pt x="2297" y="1039"/>
                </a:lnTo>
                <a:lnTo>
                  <a:pt x="2300" y="1053"/>
                </a:lnTo>
                <a:lnTo>
                  <a:pt x="2300" y="1066"/>
                </a:lnTo>
                <a:lnTo>
                  <a:pt x="2297" y="1080"/>
                </a:lnTo>
                <a:lnTo>
                  <a:pt x="2290" y="1093"/>
                </a:lnTo>
                <a:lnTo>
                  <a:pt x="2278" y="1104"/>
                </a:lnTo>
                <a:lnTo>
                  <a:pt x="2263" y="1111"/>
                </a:lnTo>
                <a:lnTo>
                  <a:pt x="2247" y="1114"/>
                </a:lnTo>
                <a:lnTo>
                  <a:pt x="2236" y="1112"/>
                </a:lnTo>
                <a:lnTo>
                  <a:pt x="2224" y="1108"/>
                </a:lnTo>
                <a:lnTo>
                  <a:pt x="2214" y="1102"/>
                </a:lnTo>
                <a:lnTo>
                  <a:pt x="2165" y="1068"/>
                </a:lnTo>
                <a:lnTo>
                  <a:pt x="2115" y="1037"/>
                </a:lnTo>
                <a:lnTo>
                  <a:pt x="2061" y="1011"/>
                </a:lnTo>
                <a:lnTo>
                  <a:pt x="2006" y="990"/>
                </a:lnTo>
                <a:lnTo>
                  <a:pt x="1949" y="972"/>
                </a:lnTo>
                <a:lnTo>
                  <a:pt x="1922" y="965"/>
                </a:lnTo>
                <a:lnTo>
                  <a:pt x="1895" y="959"/>
                </a:lnTo>
                <a:lnTo>
                  <a:pt x="1895" y="959"/>
                </a:lnTo>
                <a:lnTo>
                  <a:pt x="1869" y="956"/>
                </a:lnTo>
                <a:lnTo>
                  <a:pt x="1808" y="949"/>
                </a:lnTo>
                <a:lnTo>
                  <a:pt x="1748" y="947"/>
                </a:lnTo>
                <a:lnTo>
                  <a:pt x="1688" y="950"/>
                </a:lnTo>
                <a:lnTo>
                  <a:pt x="1628" y="957"/>
                </a:lnTo>
                <a:lnTo>
                  <a:pt x="1569" y="969"/>
                </a:lnTo>
                <a:lnTo>
                  <a:pt x="1512" y="987"/>
                </a:lnTo>
                <a:lnTo>
                  <a:pt x="1456" y="1008"/>
                </a:lnTo>
                <a:lnTo>
                  <a:pt x="1402" y="1034"/>
                </a:lnTo>
                <a:lnTo>
                  <a:pt x="1350" y="1064"/>
                </a:lnTo>
                <a:lnTo>
                  <a:pt x="1299" y="1099"/>
                </a:lnTo>
                <a:lnTo>
                  <a:pt x="1291" y="1104"/>
                </a:lnTo>
                <a:lnTo>
                  <a:pt x="1282" y="1107"/>
                </a:lnTo>
                <a:lnTo>
                  <a:pt x="1279" y="1108"/>
                </a:lnTo>
                <a:lnTo>
                  <a:pt x="1276" y="1108"/>
                </a:lnTo>
                <a:lnTo>
                  <a:pt x="1272" y="1109"/>
                </a:lnTo>
                <a:lnTo>
                  <a:pt x="1267" y="1110"/>
                </a:lnTo>
                <a:lnTo>
                  <a:pt x="1266" y="1109"/>
                </a:lnTo>
                <a:lnTo>
                  <a:pt x="1263" y="1109"/>
                </a:lnTo>
                <a:lnTo>
                  <a:pt x="1258" y="1108"/>
                </a:lnTo>
                <a:lnTo>
                  <a:pt x="1253" y="1107"/>
                </a:lnTo>
                <a:lnTo>
                  <a:pt x="1249" y="1106"/>
                </a:lnTo>
                <a:lnTo>
                  <a:pt x="1245" y="1105"/>
                </a:lnTo>
                <a:lnTo>
                  <a:pt x="1242" y="1103"/>
                </a:lnTo>
                <a:lnTo>
                  <a:pt x="1232" y="1097"/>
                </a:lnTo>
                <a:lnTo>
                  <a:pt x="1224" y="1089"/>
                </a:lnTo>
                <a:lnTo>
                  <a:pt x="1216" y="1076"/>
                </a:lnTo>
                <a:lnTo>
                  <a:pt x="1213" y="1062"/>
                </a:lnTo>
                <a:lnTo>
                  <a:pt x="1213" y="1049"/>
                </a:lnTo>
                <a:lnTo>
                  <a:pt x="1217" y="1035"/>
                </a:lnTo>
                <a:lnTo>
                  <a:pt x="1225" y="1023"/>
                </a:lnTo>
                <a:lnTo>
                  <a:pt x="1235" y="1012"/>
                </a:lnTo>
                <a:lnTo>
                  <a:pt x="1290" y="973"/>
                </a:lnTo>
                <a:lnTo>
                  <a:pt x="1349" y="939"/>
                </a:lnTo>
                <a:lnTo>
                  <a:pt x="1409" y="909"/>
                </a:lnTo>
                <a:lnTo>
                  <a:pt x="1472" y="886"/>
                </a:lnTo>
                <a:lnTo>
                  <a:pt x="1543" y="864"/>
                </a:lnTo>
                <a:lnTo>
                  <a:pt x="1616" y="849"/>
                </a:lnTo>
                <a:lnTo>
                  <a:pt x="1690" y="839"/>
                </a:lnTo>
                <a:lnTo>
                  <a:pt x="1765" y="837"/>
                </a:lnTo>
                <a:close/>
                <a:moveTo>
                  <a:pt x="1751" y="427"/>
                </a:moveTo>
                <a:lnTo>
                  <a:pt x="1828" y="429"/>
                </a:lnTo>
                <a:lnTo>
                  <a:pt x="1906" y="436"/>
                </a:lnTo>
                <a:lnTo>
                  <a:pt x="1982" y="449"/>
                </a:lnTo>
                <a:lnTo>
                  <a:pt x="2062" y="466"/>
                </a:lnTo>
                <a:lnTo>
                  <a:pt x="2140" y="490"/>
                </a:lnTo>
                <a:lnTo>
                  <a:pt x="2216" y="518"/>
                </a:lnTo>
                <a:lnTo>
                  <a:pt x="2290" y="551"/>
                </a:lnTo>
                <a:lnTo>
                  <a:pt x="2361" y="589"/>
                </a:lnTo>
                <a:lnTo>
                  <a:pt x="2430" y="632"/>
                </a:lnTo>
                <a:lnTo>
                  <a:pt x="2496" y="681"/>
                </a:lnTo>
                <a:lnTo>
                  <a:pt x="2506" y="691"/>
                </a:lnTo>
                <a:lnTo>
                  <a:pt x="2513" y="703"/>
                </a:lnTo>
                <a:lnTo>
                  <a:pt x="2517" y="717"/>
                </a:lnTo>
                <a:lnTo>
                  <a:pt x="2517" y="730"/>
                </a:lnTo>
                <a:lnTo>
                  <a:pt x="2513" y="743"/>
                </a:lnTo>
                <a:lnTo>
                  <a:pt x="2505" y="756"/>
                </a:lnTo>
                <a:lnTo>
                  <a:pt x="2493" y="768"/>
                </a:lnTo>
                <a:lnTo>
                  <a:pt x="2479" y="775"/>
                </a:lnTo>
                <a:lnTo>
                  <a:pt x="2463" y="777"/>
                </a:lnTo>
                <a:lnTo>
                  <a:pt x="2451" y="776"/>
                </a:lnTo>
                <a:lnTo>
                  <a:pt x="2441" y="772"/>
                </a:lnTo>
                <a:lnTo>
                  <a:pt x="2431" y="766"/>
                </a:lnTo>
                <a:lnTo>
                  <a:pt x="2370" y="723"/>
                </a:lnTo>
                <a:lnTo>
                  <a:pt x="2308" y="684"/>
                </a:lnTo>
                <a:lnTo>
                  <a:pt x="2242" y="649"/>
                </a:lnTo>
                <a:lnTo>
                  <a:pt x="2175" y="619"/>
                </a:lnTo>
                <a:lnTo>
                  <a:pt x="2107" y="593"/>
                </a:lnTo>
                <a:lnTo>
                  <a:pt x="2036" y="571"/>
                </a:lnTo>
                <a:lnTo>
                  <a:pt x="1963" y="556"/>
                </a:lnTo>
                <a:lnTo>
                  <a:pt x="1962" y="556"/>
                </a:lnTo>
                <a:lnTo>
                  <a:pt x="1886" y="543"/>
                </a:lnTo>
                <a:lnTo>
                  <a:pt x="1810" y="537"/>
                </a:lnTo>
                <a:lnTo>
                  <a:pt x="1733" y="536"/>
                </a:lnTo>
                <a:lnTo>
                  <a:pt x="1657" y="540"/>
                </a:lnTo>
                <a:lnTo>
                  <a:pt x="1581" y="550"/>
                </a:lnTo>
                <a:lnTo>
                  <a:pt x="1508" y="565"/>
                </a:lnTo>
                <a:lnTo>
                  <a:pt x="1434" y="585"/>
                </a:lnTo>
                <a:lnTo>
                  <a:pt x="1362" y="609"/>
                </a:lnTo>
                <a:lnTo>
                  <a:pt x="1291" y="639"/>
                </a:lnTo>
                <a:lnTo>
                  <a:pt x="1224" y="674"/>
                </a:lnTo>
                <a:lnTo>
                  <a:pt x="1158" y="714"/>
                </a:lnTo>
                <a:lnTo>
                  <a:pt x="1094" y="758"/>
                </a:lnTo>
                <a:lnTo>
                  <a:pt x="1086" y="763"/>
                </a:lnTo>
                <a:lnTo>
                  <a:pt x="1077" y="766"/>
                </a:lnTo>
                <a:lnTo>
                  <a:pt x="1074" y="767"/>
                </a:lnTo>
                <a:lnTo>
                  <a:pt x="1071" y="767"/>
                </a:lnTo>
                <a:lnTo>
                  <a:pt x="1067" y="768"/>
                </a:lnTo>
                <a:lnTo>
                  <a:pt x="1061" y="769"/>
                </a:lnTo>
                <a:lnTo>
                  <a:pt x="1060" y="768"/>
                </a:lnTo>
                <a:lnTo>
                  <a:pt x="1058" y="768"/>
                </a:lnTo>
                <a:lnTo>
                  <a:pt x="1053" y="767"/>
                </a:lnTo>
                <a:lnTo>
                  <a:pt x="1048" y="766"/>
                </a:lnTo>
                <a:lnTo>
                  <a:pt x="1044" y="765"/>
                </a:lnTo>
                <a:lnTo>
                  <a:pt x="1040" y="764"/>
                </a:lnTo>
                <a:lnTo>
                  <a:pt x="1037" y="762"/>
                </a:lnTo>
                <a:lnTo>
                  <a:pt x="1028" y="756"/>
                </a:lnTo>
                <a:lnTo>
                  <a:pt x="1018" y="748"/>
                </a:lnTo>
                <a:lnTo>
                  <a:pt x="1011" y="734"/>
                </a:lnTo>
                <a:lnTo>
                  <a:pt x="1008" y="721"/>
                </a:lnTo>
                <a:lnTo>
                  <a:pt x="1008" y="707"/>
                </a:lnTo>
                <a:lnTo>
                  <a:pt x="1012" y="694"/>
                </a:lnTo>
                <a:lnTo>
                  <a:pt x="1019" y="682"/>
                </a:lnTo>
                <a:lnTo>
                  <a:pt x="1030" y="671"/>
                </a:lnTo>
                <a:lnTo>
                  <a:pt x="1093" y="626"/>
                </a:lnTo>
                <a:lnTo>
                  <a:pt x="1160" y="586"/>
                </a:lnTo>
                <a:lnTo>
                  <a:pt x="1229" y="550"/>
                </a:lnTo>
                <a:lnTo>
                  <a:pt x="1299" y="518"/>
                </a:lnTo>
                <a:lnTo>
                  <a:pt x="1371" y="491"/>
                </a:lnTo>
                <a:lnTo>
                  <a:pt x="1445" y="468"/>
                </a:lnTo>
                <a:lnTo>
                  <a:pt x="1521" y="451"/>
                </a:lnTo>
                <a:lnTo>
                  <a:pt x="1597" y="438"/>
                </a:lnTo>
                <a:lnTo>
                  <a:pt x="1673" y="430"/>
                </a:lnTo>
                <a:lnTo>
                  <a:pt x="1751" y="427"/>
                </a:lnTo>
                <a:close/>
                <a:moveTo>
                  <a:pt x="1789" y="0"/>
                </a:moveTo>
                <a:lnTo>
                  <a:pt x="1879" y="4"/>
                </a:lnTo>
                <a:lnTo>
                  <a:pt x="1910" y="8"/>
                </a:lnTo>
                <a:lnTo>
                  <a:pt x="1961" y="14"/>
                </a:lnTo>
                <a:lnTo>
                  <a:pt x="2032" y="25"/>
                </a:lnTo>
                <a:lnTo>
                  <a:pt x="2038" y="26"/>
                </a:lnTo>
                <a:lnTo>
                  <a:pt x="2044" y="27"/>
                </a:lnTo>
                <a:lnTo>
                  <a:pt x="2045" y="27"/>
                </a:lnTo>
                <a:lnTo>
                  <a:pt x="2127" y="44"/>
                </a:lnTo>
                <a:lnTo>
                  <a:pt x="2207" y="67"/>
                </a:lnTo>
                <a:lnTo>
                  <a:pt x="2287" y="94"/>
                </a:lnTo>
                <a:lnTo>
                  <a:pt x="2364" y="125"/>
                </a:lnTo>
                <a:lnTo>
                  <a:pt x="2440" y="161"/>
                </a:lnTo>
                <a:lnTo>
                  <a:pt x="2514" y="200"/>
                </a:lnTo>
                <a:lnTo>
                  <a:pt x="2584" y="243"/>
                </a:lnTo>
                <a:lnTo>
                  <a:pt x="2653" y="291"/>
                </a:lnTo>
                <a:lnTo>
                  <a:pt x="2719" y="341"/>
                </a:lnTo>
                <a:lnTo>
                  <a:pt x="2729" y="353"/>
                </a:lnTo>
                <a:lnTo>
                  <a:pt x="2735" y="365"/>
                </a:lnTo>
                <a:lnTo>
                  <a:pt x="2738" y="378"/>
                </a:lnTo>
                <a:lnTo>
                  <a:pt x="2738" y="392"/>
                </a:lnTo>
                <a:lnTo>
                  <a:pt x="2734" y="405"/>
                </a:lnTo>
                <a:lnTo>
                  <a:pt x="2727" y="418"/>
                </a:lnTo>
                <a:lnTo>
                  <a:pt x="2719" y="426"/>
                </a:lnTo>
                <a:lnTo>
                  <a:pt x="2709" y="432"/>
                </a:lnTo>
                <a:lnTo>
                  <a:pt x="2705" y="433"/>
                </a:lnTo>
                <a:lnTo>
                  <a:pt x="2702" y="434"/>
                </a:lnTo>
                <a:lnTo>
                  <a:pt x="2697" y="436"/>
                </a:lnTo>
                <a:lnTo>
                  <a:pt x="2692" y="437"/>
                </a:lnTo>
                <a:lnTo>
                  <a:pt x="2687" y="437"/>
                </a:lnTo>
                <a:lnTo>
                  <a:pt x="2686" y="438"/>
                </a:lnTo>
                <a:lnTo>
                  <a:pt x="2685" y="438"/>
                </a:lnTo>
                <a:lnTo>
                  <a:pt x="2680" y="437"/>
                </a:lnTo>
                <a:lnTo>
                  <a:pt x="2676" y="436"/>
                </a:lnTo>
                <a:lnTo>
                  <a:pt x="2672" y="436"/>
                </a:lnTo>
                <a:lnTo>
                  <a:pt x="2669" y="435"/>
                </a:lnTo>
                <a:lnTo>
                  <a:pt x="2659" y="431"/>
                </a:lnTo>
                <a:lnTo>
                  <a:pt x="2651" y="426"/>
                </a:lnTo>
                <a:lnTo>
                  <a:pt x="2581" y="372"/>
                </a:lnTo>
                <a:lnTo>
                  <a:pt x="2510" y="324"/>
                </a:lnTo>
                <a:lnTo>
                  <a:pt x="2435" y="280"/>
                </a:lnTo>
                <a:lnTo>
                  <a:pt x="2357" y="240"/>
                </a:lnTo>
                <a:lnTo>
                  <a:pt x="2277" y="206"/>
                </a:lnTo>
                <a:lnTo>
                  <a:pt x="2194" y="176"/>
                </a:lnTo>
                <a:lnTo>
                  <a:pt x="2110" y="153"/>
                </a:lnTo>
                <a:lnTo>
                  <a:pt x="2024" y="133"/>
                </a:lnTo>
                <a:lnTo>
                  <a:pt x="2020" y="133"/>
                </a:lnTo>
                <a:lnTo>
                  <a:pt x="1933" y="120"/>
                </a:lnTo>
                <a:lnTo>
                  <a:pt x="1845" y="111"/>
                </a:lnTo>
                <a:lnTo>
                  <a:pt x="1757" y="108"/>
                </a:lnTo>
                <a:lnTo>
                  <a:pt x="1670" y="111"/>
                </a:lnTo>
                <a:lnTo>
                  <a:pt x="1583" y="120"/>
                </a:lnTo>
                <a:lnTo>
                  <a:pt x="1497" y="134"/>
                </a:lnTo>
                <a:lnTo>
                  <a:pt x="1412" y="153"/>
                </a:lnTo>
                <a:lnTo>
                  <a:pt x="1329" y="177"/>
                </a:lnTo>
                <a:lnTo>
                  <a:pt x="1247" y="206"/>
                </a:lnTo>
                <a:lnTo>
                  <a:pt x="1166" y="241"/>
                </a:lnTo>
                <a:lnTo>
                  <a:pt x="1088" y="281"/>
                </a:lnTo>
                <a:lnTo>
                  <a:pt x="1012" y="325"/>
                </a:lnTo>
                <a:lnTo>
                  <a:pt x="939" y="374"/>
                </a:lnTo>
                <a:lnTo>
                  <a:pt x="869" y="429"/>
                </a:lnTo>
                <a:lnTo>
                  <a:pt x="857" y="436"/>
                </a:lnTo>
                <a:lnTo>
                  <a:pt x="846" y="440"/>
                </a:lnTo>
                <a:lnTo>
                  <a:pt x="835" y="441"/>
                </a:lnTo>
                <a:lnTo>
                  <a:pt x="818" y="439"/>
                </a:lnTo>
                <a:lnTo>
                  <a:pt x="805" y="432"/>
                </a:lnTo>
                <a:lnTo>
                  <a:pt x="793" y="422"/>
                </a:lnTo>
                <a:lnTo>
                  <a:pt x="785" y="409"/>
                </a:lnTo>
                <a:lnTo>
                  <a:pt x="780" y="395"/>
                </a:lnTo>
                <a:lnTo>
                  <a:pt x="780" y="382"/>
                </a:lnTo>
                <a:lnTo>
                  <a:pt x="784" y="368"/>
                </a:lnTo>
                <a:lnTo>
                  <a:pt x="791" y="356"/>
                </a:lnTo>
                <a:lnTo>
                  <a:pt x="800" y="345"/>
                </a:lnTo>
                <a:lnTo>
                  <a:pt x="872" y="290"/>
                </a:lnTo>
                <a:lnTo>
                  <a:pt x="947" y="238"/>
                </a:lnTo>
                <a:lnTo>
                  <a:pt x="1024" y="193"/>
                </a:lnTo>
                <a:lnTo>
                  <a:pt x="1102" y="152"/>
                </a:lnTo>
                <a:lnTo>
                  <a:pt x="1184" y="115"/>
                </a:lnTo>
                <a:lnTo>
                  <a:pt x="1267" y="84"/>
                </a:lnTo>
                <a:lnTo>
                  <a:pt x="1351" y="57"/>
                </a:lnTo>
                <a:lnTo>
                  <a:pt x="1437" y="35"/>
                </a:lnTo>
                <a:lnTo>
                  <a:pt x="1523" y="19"/>
                </a:lnTo>
                <a:lnTo>
                  <a:pt x="1611" y="7"/>
                </a:lnTo>
                <a:lnTo>
                  <a:pt x="1699" y="1"/>
                </a:lnTo>
                <a:lnTo>
                  <a:pt x="178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727967" y="147917"/>
            <a:ext cx="787867" cy="914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Photo courtesy of the US Air Force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224470" y="6397627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129117875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3119215"/>
            <a:ext cx="9144000" cy="1807706"/>
          </a:xfrm>
          <a:prstGeom prst="rect">
            <a:avLst/>
          </a:prstGeom>
          <a:gradFill>
            <a:gsLst>
              <a:gs pos="0">
                <a:srgbClr val="333333">
                  <a:alpha val="0"/>
                </a:srgbClr>
              </a:gs>
              <a:gs pos="100000">
                <a:srgbClr val="333333">
                  <a:alpha val="33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15423"/>
            <a:ext cx="9144000" cy="60754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0" y="4926920"/>
            <a:ext cx="9144000" cy="193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11" name="Text Placeholder 17"/>
          <p:cNvSpPr txBox="1">
            <a:spLocks/>
          </p:cNvSpPr>
          <p:nvPr/>
        </p:nvSpPr>
        <p:spPr>
          <a:xfrm>
            <a:off x="2438401" y="5052028"/>
            <a:ext cx="7372949" cy="867248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400" b="0" spc="-30">
                <a:solidFill>
                  <a:srgbClr val="FFFFFF"/>
                </a:solidFill>
              </a:defRPr>
            </a:lvl1pPr>
            <a:lvl2pPr marL="228600" indent="-228600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2pPr>
            <a:lvl3pPr marL="455613" indent="-227013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 baseline="0"/>
            </a:lvl3pPr>
            <a:lvl4pPr marL="685800" indent="-230188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4pPr>
            <a:lvl5pPr marL="914400" indent="-231775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/>
            </a:lvl5pPr>
            <a:lvl6pPr marL="11430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baseline="0"/>
            </a:lvl6pPr>
            <a:lvl7pPr marL="13716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defTabSz="457200">
              <a:buClr>
                <a:prstClr val="white"/>
              </a:buClr>
            </a:pPr>
            <a:r>
              <a:rPr lang="en-US" dirty="0"/>
              <a:t>LTE Wi-Fi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Connected citizen and engagement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Communication and information – city apps and alerts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24000" y="3144563"/>
            <a:ext cx="9144000" cy="1807706"/>
          </a:xfrm>
          <a:prstGeom prst="rect">
            <a:avLst/>
          </a:prstGeom>
          <a:gradFill>
            <a:gsLst>
              <a:gs pos="0">
                <a:srgbClr val="333333">
                  <a:alpha val="0"/>
                </a:srgbClr>
              </a:gs>
              <a:gs pos="100000">
                <a:srgbClr val="333333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38399" y="3675602"/>
            <a:ext cx="1059256" cy="1059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2587823" y="3956510"/>
            <a:ext cx="760413" cy="539750"/>
          </a:xfrm>
          <a:custGeom>
            <a:avLst/>
            <a:gdLst>
              <a:gd name="T0" fmla="*/ 1336 w 3355"/>
              <a:gd name="T1" fmla="*/ 808 h 2381"/>
              <a:gd name="T2" fmla="*/ 1488 w 3355"/>
              <a:gd name="T3" fmla="*/ 1141 h 2381"/>
              <a:gd name="T4" fmla="*/ 1471 w 3355"/>
              <a:gd name="T5" fmla="*/ 1223 h 2381"/>
              <a:gd name="T6" fmla="*/ 1119 w 3355"/>
              <a:gd name="T7" fmla="*/ 1579 h 2381"/>
              <a:gd name="T8" fmla="*/ 1028 w 3355"/>
              <a:gd name="T9" fmla="*/ 2015 h 2381"/>
              <a:gd name="T10" fmla="*/ 1461 w 3355"/>
              <a:gd name="T11" fmla="*/ 2281 h 2381"/>
              <a:gd name="T12" fmla="*/ 2209 w 3355"/>
              <a:gd name="T13" fmla="*/ 2173 h 2381"/>
              <a:gd name="T14" fmla="*/ 2303 w 3355"/>
              <a:gd name="T15" fmla="*/ 1882 h 2381"/>
              <a:gd name="T16" fmla="*/ 2132 w 3355"/>
              <a:gd name="T17" fmla="*/ 1344 h 2381"/>
              <a:gd name="T18" fmla="*/ 1845 w 3355"/>
              <a:gd name="T19" fmla="*/ 1165 h 2381"/>
              <a:gd name="T20" fmla="*/ 2019 w 3355"/>
              <a:gd name="T21" fmla="*/ 808 h 2381"/>
              <a:gd name="T22" fmla="*/ 1677 w 3355"/>
              <a:gd name="T23" fmla="*/ 428 h 2381"/>
              <a:gd name="T24" fmla="*/ 2094 w 3355"/>
              <a:gd name="T25" fmla="*/ 757 h 2381"/>
              <a:gd name="T26" fmla="*/ 2069 w 3355"/>
              <a:gd name="T27" fmla="*/ 1198 h 2381"/>
              <a:gd name="T28" fmla="*/ 2344 w 3355"/>
              <a:gd name="T29" fmla="*/ 1667 h 2381"/>
              <a:gd name="T30" fmla="*/ 2381 w 3355"/>
              <a:gd name="T31" fmla="*/ 2119 h 2381"/>
              <a:gd name="T32" fmla="*/ 1817 w 3355"/>
              <a:gd name="T33" fmla="*/ 2375 h 2381"/>
              <a:gd name="T34" fmla="*/ 1092 w 3355"/>
              <a:gd name="T35" fmla="*/ 2238 h 2381"/>
              <a:gd name="T36" fmla="*/ 969 w 3355"/>
              <a:gd name="T37" fmla="*/ 1867 h 2381"/>
              <a:gd name="T38" fmla="*/ 1147 w 3355"/>
              <a:gd name="T39" fmla="*/ 1300 h 2381"/>
              <a:gd name="T40" fmla="*/ 1257 w 3355"/>
              <a:gd name="T41" fmla="*/ 935 h 2381"/>
              <a:gd name="T42" fmla="*/ 1489 w 3355"/>
              <a:gd name="T43" fmla="*/ 472 h 2381"/>
              <a:gd name="T44" fmla="*/ 2963 w 3355"/>
              <a:gd name="T45" fmla="*/ 137 h 2381"/>
              <a:gd name="T46" fmla="*/ 2998 w 3355"/>
              <a:gd name="T47" fmla="*/ 632 h 2381"/>
              <a:gd name="T48" fmla="*/ 3235 w 3355"/>
              <a:gd name="T49" fmla="*/ 970 h 2381"/>
              <a:gd name="T50" fmla="*/ 3353 w 3355"/>
              <a:gd name="T51" fmla="*/ 1481 h 2381"/>
              <a:gd name="T52" fmla="*/ 2992 w 3355"/>
              <a:gd name="T53" fmla="*/ 1815 h 2381"/>
              <a:gd name="T54" fmla="*/ 2515 w 3355"/>
              <a:gd name="T55" fmla="*/ 1821 h 2381"/>
              <a:gd name="T56" fmla="*/ 2909 w 3355"/>
              <a:gd name="T57" fmla="*/ 1749 h 2381"/>
              <a:gd name="T58" fmla="*/ 3270 w 3355"/>
              <a:gd name="T59" fmla="*/ 1493 h 2381"/>
              <a:gd name="T60" fmla="*/ 3173 w 3355"/>
              <a:gd name="T61" fmla="*/ 1047 h 2381"/>
              <a:gd name="T62" fmla="*/ 2837 w 3355"/>
              <a:gd name="T63" fmla="*/ 753 h 2381"/>
              <a:gd name="T64" fmla="*/ 2835 w 3355"/>
              <a:gd name="T65" fmla="*/ 678 h 2381"/>
              <a:gd name="T66" fmla="*/ 2938 w 3355"/>
              <a:gd name="T67" fmla="*/ 244 h 2381"/>
              <a:gd name="T68" fmla="*/ 2495 w 3355"/>
              <a:gd name="T69" fmla="*/ 128 h 2381"/>
              <a:gd name="T70" fmla="*/ 2376 w 3355"/>
              <a:gd name="T71" fmla="*/ 565 h 2381"/>
              <a:gd name="T72" fmla="*/ 2503 w 3355"/>
              <a:gd name="T73" fmla="*/ 710 h 2381"/>
              <a:gd name="T74" fmla="*/ 2262 w 3355"/>
              <a:gd name="T75" fmla="*/ 833 h 2381"/>
              <a:gd name="T76" fmla="*/ 2245 w 3355"/>
              <a:gd name="T77" fmla="*/ 754 h 2381"/>
              <a:gd name="T78" fmla="*/ 2250 w 3355"/>
              <a:gd name="T79" fmla="*/ 407 h 2381"/>
              <a:gd name="T80" fmla="*/ 2607 w 3355"/>
              <a:gd name="T81" fmla="*/ 3 h 2381"/>
              <a:gd name="T82" fmla="*/ 1077 w 3355"/>
              <a:gd name="T83" fmla="*/ 261 h 2381"/>
              <a:gd name="T84" fmla="*/ 1026 w 3355"/>
              <a:gd name="T85" fmla="*/ 713 h 2381"/>
              <a:gd name="T86" fmla="*/ 1132 w 3355"/>
              <a:gd name="T87" fmla="*/ 803 h 2381"/>
              <a:gd name="T88" fmla="*/ 889 w 3355"/>
              <a:gd name="T89" fmla="*/ 758 h 2381"/>
              <a:gd name="T90" fmla="*/ 878 w 3355"/>
              <a:gd name="T91" fmla="*/ 673 h 2381"/>
              <a:gd name="T92" fmla="*/ 976 w 3355"/>
              <a:gd name="T93" fmla="*/ 244 h 2381"/>
              <a:gd name="T94" fmla="*/ 533 w 3355"/>
              <a:gd name="T95" fmla="*/ 128 h 2381"/>
              <a:gd name="T96" fmla="*/ 414 w 3355"/>
              <a:gd name="T97" fmla="*/ 566 h 2381"/>
              <a:gd name="T98" fmla="*/ 541 w 3355"/>
              <a:gd name="T99" fmla="*/ 711 h 2381"/>
              <a:gd name="T100" fmla="*/ 366 w 3355"/>
              <a:gd name="T101" fmla="*/ 804 h 2381"/>
              <a:gd name="T102" fmla="*/ 132 w 3355"/>
              <a:gd name="T103" fmla="*/ 1248 h 2381"/>
              <a:gd name="T104" fmla="*/ 115 w 3355"/>
              <a:gd name="T105" fmla="*/ 1588 h 2381"/>
              <a:gd name="T106" fmla="*/ 658 w 3355"/>
              <a:gd name="T107" fmla="*/ 1773 h 2381"/>
              <a:gd name="T108" fmla="*/ 802 w 3355"/>
              <a:gd name="T109" fmla="*/ 1852 h 2381"/>
              <a:gd name="T110" fmla="*/ 157 w 3355"/>
              <a:gd name="T111" fmla="*/ 1731 h 2381"/>
              <a:gd name="T112" fmla="*/ 24 w 3355"/>
              <a:gd name="T113" fmla="*/ 1366 h 2381"/>
              <a:gd name="T114" fmla="*/ 192 w 3355"/>
              <a:gd name="T115" fmla="*/ 829 h 2381"/>
              <a:gd name="T116" fmla="*/ 296 w 3355"/>
              <a:gd name="T117" fmla="*/ 482 h 2381"/>
              <a:gd name="T118" fmla="*/ 549 w 3355"/>
              <a:gd name="T119" fmla="*/ 28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55" h="2381">
                <a:moveTo>
                  <a:pt x="1677" y="512"/>
                </a:moveTo>
                <a:lnTo>
                  <a:pt x="1631" y="515"/>
                </a:lnTo>
                <a:lnTo>
                  <a:pt x="1586" y="524"/>
                </a:lnTo>
                <a:lnTo>
                  <a:pt x="1543" y="539"/>
                </a:lnTo>
                <a:lnTo>
                  <a:pt x="1503" y="558"/>
                </a:lnTo>
                <a:lnTo>
                  <a:pt x="1467" y="583"/>
                </a:lnTo>
                <a:lnTo>
                  <a:pt x="1434" y="612"/>
                </a:lnTo>
                <a:lnTo>
                  <a:pt x="1405" y="645"/>
                </a:lnTo>
                <a:lnTo>
                  <a:pt x="1380" y="682"/>
                </a:lnTo>
                <a:lnTo>
                  <a:pt x="1360" y="721"/>
                </a:lnTo>
                <a:lnTo>
                  <a:pt x="1345" y="764"/>
                </a:lnTo>
                <a:lnTo>
                  <a:pt x="1336" y="808"/>
                </a:lnTo>
                <a:lnTo>
                  <a:pt x="1333" y="855"/>
                </a:lnTo>
                <a:lnTo>
                  <a:pt x="1336" y="903"/>
                </a:lnTo>
                <a:lnTo>
                  <a:pt x="1347" y="950"/>
                </a:lnTo>
                <a:lnTo>
                  <a:pt x="1361" y="987"/>
                </a:lnTo>
                <a:lnTo>
                  <a:pt x="1378" y="1022"/>
                </a:lnTo>
                <a:lnTo>
                  <a:pt x="1399" y="1055"/>
                </a:lnTo>
                <a:lnTo>
                  <a:pt x="1424" y="1086"/>
                </a:lnTo>
                <a:lnTo>
                  <a:pt x="1453" y="1114"/>
                </a:lnTo>
                <a:lnTo>
                  <a:pt x="1485" y="1138"/>
                </a:lnTo>
                <a:lnTo>
                  <a:pt x="1485" y="1139"/>
                </a:lnTo>
                <a:lnTo>
                  <a:pt x="1487" y="1140"/>
                </a:lnTo>
                <a:lnTo>
                  <a:pt x="1488" y="1141"/>
                </a:lnTo>
                <a:lnTo>
                  <a:pt x="1490" y="1142"/>
                </a:lnTo>
                <a:lnTo>
                  <a:pt x="1490" y="1143"/>
                </a:lnTo>
                <a:lnTo>
                  <a:pt x="1500" y="1151"/>
                </a:lnTo>
                <a:lnTo>
                  <a:pt x="1507" y="1161"/>
                </a:lnTo>
                <a:lnTo>
                  <a:pt x="1511" y="1174"/>
                </a:lnTo>
                <a:lnTo>
                  <a:pt x="1511" y="1187"/>
                </a:lnTo>
                <a:lnTo>
                  <a:pt x="1507" y="1199"/>
                </a:lnTo>
                <a:lnTo>
                  <a:pt x="1500" y="1210"/>
                </a:lnTo>
                <a:lnTo>
                  <a:pt x="1490" y="1217"/>
                </a:lnTo>
                <a:lnTo>
                  <a:pt x="1477" y="1221"/>
                </a:lnTo>
                <a:lnTo>
                  <a:pt x="1474" y="1222"/>
                </a:lnTo>
                <a:lnTo>
                  <a:pt x="1471" y="1223"/>
                </a:lnTo>
                <a:lnTo>
                  <a:pt x="1419" y="1236"/>
                </a:lnTo>
                <a:lnTo>
                  <a:pt x="1370" y="1253"/>
                </a:lnTo>
                <a:lnTo>
                  <a:pt x="1326" y="1273"/>
                </a:lnTo>
                <a:lnTo>
                  <a:pt x="1287" y="1294"/>
                </a:lnTo>
                <a:lnTo>
                  <a:pt x="1252" y="1318"/>
                </a:lnTo>
                <a:lnTo>
                  <a:pt x="1223" y="1343"/>
                </a:lnTo>
                <a:lnTo>
                  <a:pt x="1200" y="1369"/>
                </a:lnTo>
                <a:lnTo>
                  <a:pt x="1183" y="1397"/>
                </a:lnTo>
                <a:lnTo>
                  <a:pt x="1166" y="1435"/>
                </a:lnTo>
                <a:lnTo>
                  <a:pt x="1149" y="1479"/>
                </a:lnTo>
                <a:lnTo>
                  <a:pt x="1133" y="1528"/>
                </a:lnTo>
                <a:lnTo>
                  <a:pt x="1119" y="1579"/>
                </a:lnTo>
                <a:lnTo>
                  <a:pt x="1104" y="1634"/>
                </a:lnTo>
                <a:lnTo>
                  <a:pt x="1091" y="1687"/>
                </a:lnTo>
                <a:lnTo>
                  <a:pt x="1079" y="1741"/>
                </a:lnTo>
                <a:lnTo>
                  <a:pt x="1069" y="1792"/>
                </a:lnTo>
                <a:lnTo>
                  <a:pt x="1060" y="1840"/>
                </a:lnTo>
                <a:lnTo>
                  <a:pt x="1052" y="1882"/>
                </a:lnTo>
                <a:lnTo>
                  <a:pt x="1045" y="1918"/>
                </a:lnTo>
                <a:lnTo>
                  <a:pt x="1039" y="1949"/>
                </a:lnTo>
                <a:lnTo>
                  <a:pt x="1035" y="1977"/>
                </a:lnTo>
                <a:lnTo>
                  <a:pt x="1034" y="1983"/>
                </a:lnTo>
                <a:lnTo>
                  <a:pt x="1030" y="1999"/>
                </a:lnTo>
                <a:lnTo>
                  <a:pt x="1028" y="2015"/>
                </a:lnTo>
                <a:lnTo>
                  <a:pt x="1032" y="2042"/>
                </a:lnTo>
                <a:lnTo>
                  <a:pt x="1042" y="2069"/>
                </a:lnTo>
                <a:lnTo>
                  <a:pt x="1059" y="2097"/>
                </a:lnTo>
                <a:lnTo>
                  <a:pt x="1081" y="2123"/>
                </a:lnTo>
                <a:lnTo>
                  <a:pt x="1110" y="2148"/>
                </a:lnTo>
                <a:lnTo>
                  <a:pt x="1144" y="2173"/>
                </a:lnTo>
                <a:lnTo>
                  <a:pt x="1185" y="2197"/>
                </a:lnTo>
                <a:lnTo>
                  <a:pt x="1231" y="2218"/>
                </a:lnTo>
                <a:lnTo>
                  <a:pt x="1281" y="2237"/>
                </a:lnTo>
                <a:lnTo>
                  <a:pt x="1336" y="2254"/>
                </a:lnTo>
                <a:lnTo>
                  <a:pt x="1396" y="2270"/>
                </a:lnTo>
                <a:lnTo>
                  <a:pt x="1461" y="2281"/>
                </a:lnTo>
                <a:lnTo>
                  <a:pt x="1529" y="2290"/>
                </a:lnTo>
                <a:lnTo>
                  <a:pt x="1601" y="2296"/>
                </a:lnTo>
                <a:lnTo>
                  <a:pt x="1677" y="2298"/>
                </a:lnTo>
                <a:lnTo>
                  <a:pt x="1753" y="2296"/>
                </a:lnTo>
                <a:lnTo>
                  <a:pt x="1825" y="2290"/>
                </a:lnTo>
                <a:lnTo>
                  <a:pt x="1894" y="2281"/>
                </a:lnTo>
                <a:lnTo>
                  <a:pt x="1958" y="2270"/>
                </a:lnTo>
                <a:lnTo>
                  <a:pt x="2017" y="2254"/>
                </a:lnTo>
                <a:lnTo>
                  <a:pt x="2073" y="2237"/>
                </a:lnTo>
                <a:lnTo>
                  <a:pt x="2124" y="2218"/>
                </a:lnTo>
                <a:lnTo>
                  <a:pt x="2169" y="2197"/>
                </a:lnTo>
                <a:lnTo>
                  <a:pt x="2209" y="2173"/>
                </a:lnTo>
                <a:lnTo>
                  <a:pt x="2244" y="2148"/>
                </a:lnTo>
                <a:lnTo>
                  <a:pt x="2273" y="2123"/>
                </a:lnTo>
                <a:lnTo>
                  <a:pt x="2296" y="2097"/>
                </a:lnTo>
                <a:lnTo>
                  <a:pt x="2312" y="2069"/>
                </a:lnTo>
                <a:lnTo>
                  <a:pt x="2323" y="2042"/>
                </a:lnTo>
                <a:lnTo>
                  <a:pt x="2326" y="2015"/>
                </a:lnTo>
                <a:lnTo>
                  <a:pt x="2325" y="1999"/>
                </a:lnTo>
                <a:lnTo>
                  <a:pt x="2321" y="1983"/>
                </a:lnTo>
                <a:lnTo>
                  <a:pt x="2320" y="1977"/>
                </a:lnTo>
                <a:lnTo>
                  <a:pt x="2314" y="1950"/>
                </a:lnTo>
                <a:lnTo>
                  <a:pt x="2309" y="1918"/>
                </a:lnTo>
                <a:lnTo>
                  <a:pt x="2303" y="1882"/>
                </a:lnTo>
                <a:lnTo>
                  <a:pt x="2295" y="1840"/>
                </a:lnTo>
                <a:lnTo>
                  <a:pt x="2286" y="1792"/>
                </a:lnTo>
                <a:lnTo>
                  <a:pt x="2275" y="1742"/>
                </a:lnTo>
                <a:lnTo>
                  <a:pt x="2264" y="1688"/>
                </a:lnTo>
                <a:lnTo>
                  <a:pt x="2250" y="1634"/>
                </a:lnTo>
                <a:lnTo>
                  <a:pt x="2237" y="1580"/>
                </a:lnTo>
                <a:lnTo>
                  <a:pt x="2222" y="1529"/>
                </a:lnTo>
                <a:lnTo>
                  <a:pt x="2206" y="1480"/>
                </a:lnTo>
                <a:lnTo>
                  <a:pt x="2190" y="1437"/>
                </a:lnTo>
                <a:lnTo>
                  <a:pt x="2172" y="1399"/>
                </a:lnTo>
                <a:lnTo>
                  <a:pt x="2156" y="1370"/>
                </a:lnTo>
                <a:lnTo>
                  <a:pt x="2132" y="1344"/>
                </a:lnTo>
                <a:lnTo>
                  <a:pt x="2103" y="1318"/>
                </a:lnTo>
                <a:lnTo>
                  <a:pt x="2067" y="1293"/>
                </a:lnTo>
                <a:lnTo>
                  <a:pt x="2027" y="1271"/>
                </a:lnTo>
                <a:lnTo>
                  <a:pt x="1981" y="1252"/>
                </a:lnTo>
                <a:lnTo>
                  <a:pt x="1932" y="1235"/>
                </a:lnTo>
                <a:lnTo>
                  <a:pt x="1878" y="1222"/>
                </a:lnTo>
                <a:lnTo>
                  <a:pt x="1867" y="1218"/>
                </a:lnTo>
                <a:lnTo>
                  <a:pt x="1857" y="1210"/>
                </a:lnTo>
                <a:lnTo>
                  <a:pt x="1849" y="1200"/>
                </a:lnTo>
                <a:lnTo>
                  <a:pt x="1844" y="1189"/>
                </a:lnTo>
                <a:lnTo>
                  <a:pt x="1843" y="1177"/>
                </a:lnTo>
                <a:lnTo>
                  <a:pt x="1845" y="1165"/>
                </a:lnTo>
                <a:lnTo>
                  <a:pt x="1850" y="1155"/>
                </a:lnTo>
                <a:lnTo>
                  <a:pt x="1859" y="1147"/>
                </a:lnTo>
                <a:lnTo>
                  <a:pt x="1866" y="1141"/>
                </a:lnTo>
                <a:lnTo>
                  <a:pt x="1899" y="1116"/>
                </a:lnTo>
                <a:lnTo>
                  <a:pt x="1929" y="1088"/>
                </a:lnTo>
                <a:lnTo>
                  <a:pt x="1955" y="1057"/>
                </a:lnTo>
                <a:lnTo>
                  <a:pt x="1976" y="1023"/>
                </a:lnTo>
                <a:lnTo>
                  <a:pt x="1994" y="987"/>
                </a:lnTo>
                <a:lnTo>
                  <a:pt x="2008" y="948"/>
                </a:lnTo>
                <a:lnTo>
                  <a:pt x="2017" y="902"/>
                </a:lnTo>
                <a:lnTo>
                  <a:pt x="2022" y="855"/>
                </a:lnTo>
                <a:lnTo>
                  <a:pt x="2019" y="808"/>
                </a:lnTo>
                <a:lnTo>
                  <a:pt x="2009" y="764"/>
                </a:lnTo>
                <a:lnTo>
                  <a:pt x="1994" y="721"/>
                </a:lnTo>
                <a:lnTo>
                  <a:pt x="1974" y="682"/>
                </a:lnTo>
                <a:lnTo>
                  <a:pt x="1949" y="645"/>
                </a:lnTo>
                <a:lnTo>
                  <a:pt x="1921" y="612"/>
                </a:lnTo>
                <a:lnTo>
                  <a:pt x="1888" y="583"/>
                </a:lnTo>
                <a:lnTo>
                  <a:pt x="1850" y="558"/>
                </a:lnTo>
                <a:lnTo>
                  <a:pt x="1811" y="539"/>
                </a:lnTo>
                <a:lnTo>
                  <a:pt x="1768" y="524"/>
                </a:lnTo>
                <a:lnTo>
                  <a:pt x="1724" y="515"/>
                </a:lnTo>
                <a:lnTo>
                  <a:pt x="1677" y="512"/>
                </a:lnTo>
                <a:close/>
                <a:moveTo>
                  <a:pt x="1677" y="428"/>
                </a:moveTo>
                <a:lnTo>
                  <a:pt x="1727" y="431"/>
                </a:lnTo>
                <a:lnTo>
                  <a:pt x="1775" y="439"/>
                </a:lnTo>
                <a:lnTo>
                  <a:pt x="1822" y="453"/>
                </a:lnTo>
                <a:lnTo>
                  <a:pt x="1865" y="472"/>
                </a:lnTo>
                <a:lnTo>
                  <a:pt x="1906" y="494"/>
                </a:lnTo>
                <a:lnTo>
                  <a:pt x="1944" y="522"/>
                </a:lnTo>
                <a:lnTo>
                  <a:pt x="1979" y="553"/>
                </a:lnTo>
                <a:lnTo>
                  <a:pt x="2011" y="588"/>
                </a:lnTo>
                <a:lnTo>
                  <a:pt x="2038" y="626"/>
                </a:lnTo>
                <a:lnTo>
                  <a:pt x="2062" y="667"/>
                </a:lnTo>
                <a:lnTo>
                  <a:pt x="2080" y="711"/>
                </a:lnTo>
                <a:lnTo>
                  <a:pt x="2094" y="757"/>
                </a:lnTo>
                <a:lnTo>
                  <a:pt x="2102" y="805"/>
                </a:lnTo>
                <a:lnTo>
                  <a:pt x="2105" y="855"/>
                </a:lnTo>
                <a:lnTo>
                  <a:pt x="2103" y="894"/>
                </a:lnTo>
                <a:lnTo>
                  <a:pt x="2098" y="933"/>
                </a:lnTo>
                <a:lnTo>
                  <a:pt x="2089" y="972"/>
                </a:lnTo>
                <a:lnTo>
                  <a:pt x="2073" y="1014"/>
                </a:lnTo>
                <a:lnTo>
                  <a:pt x="2055" y="1054"/>
                </a:lnTo>
                <a:lnTo>
                  <a:pt x="2032" y="1092"/>
                </a:lnTo>
                <a:lnTo>
                  <a:pt x="2005" y="1128"/>
                </a:lnTo>
                <a:lnTo>
                  <a:pt x="1974" y="1161"/>
                </a:lnTo>
                <a:lnTo>
                  <a:pt x="2024" y="1179"/>
                </a:lnTo>
                <a:lnTo>
                  <a:pt x="2069" y="1198"/>
                </a:lnTo>
                <a:lnTo>
                  <a:pt x="2110" y="1221"/>
                </a:lnTo>
                <a:lnTo>
                  <a:pt x="2147" y="1246"/>
                </a:lnTo>
                <a:lnTo>
                  <a:pt x="2180" y="1273"/>
                </a:lnTo>
                <a:lnTo>
                  <a:pt x="2208" y="1301"/>
                </a:lnTo>
                <a:lnTo>
                  <a:pt x="2230" y="1331"/>
                </a:lnTo>
                <a:lnTo>
                  <a:pt x="2247" y="1363"/>
                </a:lnTo>
                <a:lnTo>
                  <a:pt x="2266" y="1403"/>
                </a:lnTo>
                <a:lnTo>
                  <a:pt x="2283" y="1450"/>
                </a:lnTo>
                <a:lnTo>
                  <a:pt x="2300" y="1500"/>
                </a:lnTo>
                <a:lnTo>
                  <a:pt x="2316" y="1555"/>
                </a:lnTo>
                <a:lnTo>
                  <a:pt x="2331" y="1610"/>
                </a:lnTo>
                <a:lnTo>
                  <a:pt x="2344" y="1667"/>
                </a:lnTo>
                <a:lnTo>
                  <a:pt x="2357" y="1721"/>
                </a:lnTo>
                <a:lnTo>
                  <a:pt x="2367" y="1774"/>
                </a:lnTo>
                <a:lnTo>
                  <a:pt x="2377" y="1823"/>
                </a:lnTo>
                <a:lnTo>
                  <a:pt x="2386" y="1867"/>
                </a:lnTo>
                <a:lnTo>
                  <a:pt x="2392" y="1902"/>
                </a:lnTo>
                <a:lnTo>
                  <a:pt x="2397" y="1933"/>
                </a:lnTo>
                <a:lnTo>
                  <a:pt x="2401" y="1961"/>
                </a:lnTo>
                <a:lnTo>
                  <a:pt x="2407" y="1988"/>
                </a:lnTo>
                <a:lnTo>
                  <a:pt x="2409" y="2015"/>
                </a:lnTo>
                <a:lnTo>
                  <a:pt x="2406" y="2051"/>
                </a:lnTo>
                <a:lnTo>
                  <a:pt x="2397" y="2086"/>
                </a:lnTo>
                <a:lnTo>
                  <a:pt x="2381" y="2119"/>
                </a:lnTo>
                <a:lnTo>
                  <a:pt x="2360" y="2150"/>
                </a:lnTo>
                <a:lnTo>
                  <a:pt x="2332" y="2181"/>
                </a:lnTo>
                <a:lnTo>
                  <a:pt x="2300" y="2210"/>
                </a:lnTo>
                <a:lnTo>
                  <a:pt x="2262" y="2238"/>
                </a:lnTo>
                <a:lnTo>
                  <a:pt x="2221" y="2263"/>
                </a:lnTo>
                <a:lnTo>
                  <a:pt x="2173" y="2286"/>
                </a:lnTo>
                <a:lnTo>
                  <a:pt x="2123" y="2307"/>
                </a:lnTo>
                <a:lnTo>
                  <a:pt x="2069" y="2326"/>
                </a:lnTo>
                <a:lnTo>
                  <a:pt x="2010" y="2342"/>
                </a:lnTo>
                <a:lnTo>
                  <a:pt x="1949" y="2356"/>
                </a:lnTo>
                <a:lnTo>
                  <a:pt x="1885" y="2367"/>
                </a:lnTo>
                <a:lnTo>
                  <a:pt x="1817" y="2375"/>
                </a:lnTo>
                <a:lnTo>
                  <a:pt x="1748" y="2380"/>
                </a:lnTo>
                <a:lnTo>
                  <a:pt x="1677" y="2381"/>
                </a:lnTo>
                <a:lnTo>
                  <a:pt x="1605" y="2380"/>
                </a:lnTo>
                <a:lnTo>
                  <a:pt x="1536" y="2375"/>
                </a:lnTo>
                <a:lnTo>
                  <a:pt x="1469" y="2367"/>
                </a:lnTo>
                <a:lnTo>
                  <a:pt x="1405" y="2356"/>
                </a:lnTo>
                <a:lnTo>
                  <a:pt x="1343" y="2342"/>
                </a:lnTo>
                <a:lnTo>
                  <a:pt x="1286" y="2326"/>
                </a:lnTo>
                <a:lnTo>
                  <a:pt x="1231" y="2307"/>
                </a:lnTo>
                <a:lnTo>
                  <a:pt x="1180" y="2286"/>
                </a:lnTo>
                <a:lnTo>
                  <a:pt x="1134" y="2263"/>
                </a:lnTo>
                <a:lnTo>
                  <a:pt x="1092" y="2238"/>
                </a:lnTo>
                <a:lnTo>
                  <a:pt x="1055" y="2210"/>
                </a:lnTo>
                <a:lnTo>
                  <a:pt x="1023" y="2181"/>
                </a:lnTo>
                <a:lnTo>
                  <a:pt x="995" y="2150"/>
                </a:lnTo>
                <a:lnTo>
                  <a:pt x="973" y="2119"/>
                </a:lnTo>
                <a:lnTo>
                  <a:pt x="958" y="2086"/>
                </a:lnTo>
                <a:lnTo>
                  <a:pt x="947" y="2051"/>
                </a:lnTo>
                <a:lnTo>
                  <a:pt x="944" y="2015"/>
                </a:lnTo>
                <a:lnTo>
                  <a:pt x="946" y="1989"/>
                </a:lnTo>
                <a:lnTo>
                  <a:pt x="953" y="1961"/>
                </a:lnTo>
                <a:lnTo>
                  <a:pt x="958" y="1933"/>
                </a:lnTo>
                <a:lnTo>
                  <a:pt x="963" y="1902"/>
                </a:lnTo>
                <a:lnTo>
                  <a:pt x="969" y="1867"/>
                </a:lnTo>
                <a:lnTo>
                  <a:pt x="978" y="1816"/>
                </a:lnTo>
                <a:lnTo>
                  <a:pt x="990" y="1761"/>
                </a:lnTo>
                <a:lnTo>
                  <a:pt x="1001" y="1707"/>
                </a:lnTo>
                <a:lnTo>
                  <a:pt x="1013" y="1650"/>
                </a:lnTo>
                <a:lnTo>
                  <a:pt x="1028" y="1596"/>
                </a:lnTo>
                <a:lnTo>
                  <a:pt x="1042" y="1542"/>
                </a:lnTo>
                <a:lnTo>
                  <a:pt x="1058" y="1491"/>
                </a:lnTo>
                <a:lnTo>
                  <a:pt x="1073" y="1442"/>
                </a:lnTo>
                <a:lnTo>
                  <a:pt x="1091" y="1399"/>
                </a:lnTo>
                <a:lnTo>
                  <a:pt x="1108" y="1361"/>
                </a:lnTo>
                <a:lnTo>
                  <a:pt x="1125" y="1329"/>
                </a:lnTo>
                <a:lnTo>
                  <a:pt x="1147" y="1300"/>
                </a:lnTo>
                <a:lnTo>
                  <a:pt x="1175" y="1271"/>
                </a:lnTo>
                <a:lnTo>
                  <a:pt x="1207" y="1246"/>
                </a:lnTo>
                <a:lnTo>
                  <a:pt x="1244" y="1221"/>
                </a:lnTo>
                <a:lnTo>
                  <a:pt x="1286" y="1198"/>
                </a:lnTo>
                <a:lnTo>
                  <a:pt x="1331" y="1179"/>
                </a:lnTo>
                <a:lnTo>
                  <a:pt x="1380" y="1161"/>
                </a:lnTo>
                <a:lnTo>
                  <a:pt x="1350" y="1128"/>
                </a:lnTo>
                <a:lnTo>
                  <a:pt x="1324" y="1093"/>
                </a:lnTo>
                <a:lnTo>
                  <a:pt x="1300" y="1055"/>
                </a:lnTo>
                <a:lnTo>
                  <a:pt x="1281" y="1016"/>
                </a:lnTo>
                <a:lnTo>
                  <a:pt x="1267" y="974"/>
                </a:lnTo>
                <a:lnTo>
                  <a:pt x="1257" y="935"/>
                </a:lnTo>
                <a:lnTo>
                  <a:pt x="1252" y="895"/>
                </a:lnTo>
                <a:lnTo>
                  <a:pt x="1249" y="855"/>
                </a:lnTo>
                <a:lnTo>
                  <a:pt x="1253" y="805"/>
                </a:lnTo>
                <a:lnTo>
                  <a:pt x="1261" y="757"/>
                </a:lnTo>
                <a:lnTo>
                  <a:pt x="1274" y="711"/>
                </a:lnTo>
                <a:lnTo>
                  <a:pt x="1293" y="667"/>
                </a:lnTo>
                <a:lnTo>
                  <a:pt x="1315" y="626"/>
                </a:lnTo>
                <a:lnTo>
                  <a:pt x="1343" y="588"/>
                </a:lnTo>
                <a:lnTo>
                  <a:pt x="1374" y="553"/>
                </a:lnTo>
                <a:lnTo>
                  <a:pt x="1409" y="522"/>
                </a:lnTo>
                <a:lnTo>
                  <a:pt x="1447" y="494"/>
                </a:lnTo>
                <a:lnTo>
                  <a:pt x="1489" y="472"/>
                </a:lnTo>
                <a:lnTo>
                  <a:pt x="1533" y="453"/>
                </a:lnTo>
                <a:lnTo>
                  <a:pt x="1579" y="439"/>
                </a:lnTo>
                <a:lnTo>
                  <a:pt x="1627" y="431"/>
                </a:lnTo>
                <a:lnTo>
                  <a:pt x="1677" y="428"/>
                </a:lnTo>
                <a:close/>
                <a:moveTo>
                  <a:pt x="2659" y="0"/>
                </a:moveTo>
                <a:lnTo>
                  <a:pt x="2709" y="3"/>
                </a:lnTo>
                <a:lnTo>
                  <a:pt x="2759" y="13"/>
                </a:lnTo>
                <a:lnTo>
                  <a:pt x="2806" y="28"/>
                </a:lnTo>
                <a:lnTo>
                  <a:pt x="2850" y="48"/>
                </a:lnTo>
                <a:lnTo>
                  <a:pt x="2892" y="73"/>
                </a:lnTo>
                <a:lnTo>
                  <a:pt x="2929" y="103"/>
                </a:lnTo>
                <a:lnTo>
                  <a:pt x="2963" y="137"/>
                </a:lnTo>
                <a:lnTo>
                  <a:pt x="2993" y="175"/>
                </a:lnTo>
                <a:lnTo>
                  <a:pt x="3019" y="217"/>
                </a:lnTo>
                <a:lnTo>
                  <a:pt x="3039" y="261"/>
                </a:lnTo>
                <a:lnTo>
                  <a:pt x="3054" y="307"/>
                </a:lnTo>
                <a:lnTo>
                  <a:pt x="3063" y="356"/>
                </a:lnTo>
                <a:lnTo>
                  <a:pt x="3066" y="407"/>
                </a:lnTo>
                <a:lnTo>
                  <a:pt x="3065" y="445"/>
                </a:lnTo>
                <a:lnTo>
                  <a:pt x="3059" y="482"/>
                </a:lnTo>
                <a:lnTo>
                  <a:pt x="3050" y="519"/>
                </a:lnTo>
                <a:lnTo>
                  <a:pt x="3037" y="558"/>
                </a:lnTo>
                <a:lnTo>
                  <a:pt x="3019" y="596"/>
                </a:lnTo>
                <a:lnTo>
                  <a:pt x="2998" y="632"/>
                </a:lnTo>
                <a:lnTo>
                  <a:pt x="2972" y="666"/>
                </a:lnTo>
                <a:lnTo>
                  <a:pt x="2944" y="697"/>
                </a:lnTo>
                <a:lnTo>
                  <a:pt x="2991" y="714"/>
                </a:lnTo>
                <a:lnTo>
                  <a:pt x="3034" y="733"/>
                </a:lnTo>
                <a:lnTo>
                  <a:pt x="3073" y="755"/>
                </a:lnTo>
                <a:lnTo>
                  <a:pt x="3107" y="777"/>
                </a:lnTo>
                <a:lnTo>
                  <a:pt x="3138" y="803"/>
                </a:lnTo>
                <a:lnTo>
                  <a:pt x="3164" y="830"/>
                </a:lnTo>
                <a:lnTo>
                  <a:pt x="3184" y="858"/>
                </a:lnTo>
                <a:lnTo>
                  <a:pt x="3201" y="888"/>
                </a:lnTo>
                <a:lnTo>
                  <a:pt x="3218" y="926"/>
                </a:lnTo>
                <a:lnTo>
                  <a:pt x="3235" y="970"/>
                </a:lnTo>
                <a:lnTo>
                  <a:pt x="3251" y="1018"/>
                </a:lnTo>
                <a:lnTo>
                  <a:pt x="3266" y="1070"/>
                </a:lnTo>
                <a:lnTo>
                  <a:pt x="3280" y="1122"/>
                </a:lnTo>
                <a:lnTo>
                  <a:pt x="3293" y="1176"/>
                </a:lnTo>
                <a:lnTo>
                  <a:pt x="3304" y="1228"/>
                </a:lnTo>
                <a:lnTo>
                  <a:pt x="3315" y="1279"/>
                </a:lnTo>
                <a:lnTo>
                  <a:pt x="3324" y="1325"/>
                </a:lnTo>
                <a:lnTo>
                  <a:pt x="3332" y="1366"/>
                </a:lnTo>
                <a:lnTo>
                  <a:pt x="3338" y="1400"/>
                </a:lnTo>
                <a:lnTo>
                  <a:pt x="3343" y="1429"/>
                </a:lnTo>
                <a:lnTo>
                  <a:pt x="3347" y="1455"/>
                </a:lnTo>
                <a:lnTo>
                  <a:pt x="3353" y="1481"/>
                </a:lnTo>
                <a:lnTo>
                  <a:pt x="3355" y="1507"/>
                </a:lnTo>
                <a:lnTo>
                  <a:pt x="3351" y="1543"/>
                </a:lnTo>
                <a:lnTo>
                  <a:pt x="3341" y="1578"/>
                </a:lnTo>
                <a:lnTo>
                  <a:pt x="3325" y="1611"/>
                </a:lnTo>
                <a:lnTo>
                  <a:pt x="3302" y="1644"/>
                </a:lnTo>
                <a:lnTo>
                  <a:pt x="3273" y="1674"/>
                </a:lnTo>
                <a:lnTo>
                  <a:pt x="3238" y="1704"/>
                </a:lnTo>
                <a:lnTo>
                  <a:pt x="3199" y="1731"/>
                </a:lnTo>
                <a:lnTo>
                  <a:pt x="3154" y="1755"/>
                </a:lnTo>
                <a:lnTo>
                  <a:pt x="3104" y="1778"/>
                </a:lnTo>
                <a:lnTo>
                  <a:pt x="3050" y="1797"/>
                </a:lnTo>
                <a:lnTo>
                  <a:pt x="2992" y="1815"/>
                </a:lnTo>
                <a:lnTo>
                  <a:pt x="2930" y="1829"/>
                </a:lnTo>
                <a:lnTo>
                  <a:pt x="2864" y="1842"/>
                </a:lnTo>
                <a:lnTo>
                  <a:pt x="2795" y="1850"/>
                </a:lnTo>
                <a:lnTo>
                  <a:pt x="2747" y="1854"/>
                </a:lnTo>
                <a:lnTo>
                  <a:pt x="2699" y="1856"/>
                </a:lnTo>
                <a:lnTo>
                  <a:pt x="2659" y="1856"/>
                </a:lnTo>
                <a:lnTo>
                  <a:pt x="2606" y="1855"/>
                </a:lnTo>
                <a:lnTo>
                  <a:pt x="2553" y="1852"/>
                </a:lnTo>
                <a:lnTo>
                  <a:pt x="2540" y="1849"/>
                </a:lnTo>
                <a:lnTo>
                  <a:pt x="2529" y="1843"/>
                </a:lnTo>
                <a:lnTo>
                  <a:pt x="2521" y="1832"/>
                </a:lnTo>
                <a:lnTo>
                  <a:pt x="2515" y="1821"/>
                </a:lnTo>
                <a:lnTo>
                  <a:pt x="2514" y="1808"/>
                </a:lnTo>
                <a:lnTo>
                  <a:pt x="2517" y="1794"/>
                </a:lnTo>
                <a:lnTo>
                  <a:pt x="2524" y="1784"/>
                </a:lnTo>
                <a:lnTo>
                  <a:pt x="2534" y="1775"/>
                </a:lnTo>
                <a:lnTo>
                  <a:pt x="2545" y="1771"/>
                </a:lnTo>
                <a:lnTo>
                  <a:pt x="2559" y="1770"/>
                </a:lnTo>
                <a:lnTo>
                  <a:pt x="2629" y="1773"/>
                </a:lnTo>
                <a:lnTo>
                  <a:pt x="2697" y="1773"/>
                </a:lnTo>
                <a:lnTo>
                  <a:pt x="2742" y="1771"/>
                </a:lnTo>
                <a:lnTo>
                  <a:pt x="2787" y="1767"/>
                </a:lnTo>
                <a:lnTo>
                  <a:pt x="2849" y="1759"/>
                </a:lnTo>
                <a:lnTo>
                  <a:pt x="2909" y="1749"/>
                </a:lnTo>
                <a:lnTo>
                  <a:pt x="2966" y="1736"/>
                </a:lnTo>
                <a:lnTo>
                  <a:pt x="3019" y="1720"/>
                </a:lnTo>
                <a:lnTo>
                  <a:pt x="3067" y="1703"/>
                </a:lnTo>
                <a:lnTo>
                  <a:pt x="3112" y="1683"/>
                </a:lnTo>
                <a:lnTo>
                  <a:pt x="3153" y="1662"/>
                </a:lnTo>
                <a:lnTo>
                  <a:pt x="3187" y="1639"/>
                </a:lnTo>
                <a:lnTo>
                  <a:pt x="3216" y="1614"/>
                </a:lnTo>
                <a:lnTo>
                  <a:pt x="3240" y="1588"/>
                </a:lnTo>
                <a:lnTo>
                  <a:pt x="3257" y="1562"/>
                </a:lnTo>
                <a:lnTo>
                  <a:pt x="3268" y="1535"/>
                </a:lnTo>
                <a:lnTo>
                  <a:pt x="3271" y="1507"/>
                </a:lnTo>
                <a:lnTo>
                  <a:pt x="3270" y="1493"/>
                </a:lnTo>
                <a:lnTo>
                  <a:pt x="3266" y="1476"/>
                </a:lnTo>
                <a:lnTo>
                  <a:pt x="3265" y="1471"/>
                </a:lnTo>
                <a:lnTo>
                  <a:pt x="3261" y="1445"/>
                </a:lnTo>
                <a:lnTo>
                  <a:pt x="3256" y="1416"/>
                </a:lnTo>
                <a:lnTo>
                  <a:pt x="3249" y="1382"/>
                </a:lnTo>
                <a:lnTo>
                  <a:pt x="3242" y="1341"/>
                </a:lnTo>
                <a:lnTo>
                  <a:pt x="3233" y="1296"/>
                </a:lnTo>
                <a:lnTo>
                  <a:pt x="3224" y="1248"/>
                </a:lnTo>
                <a:lnTo>
                  <a:pt x="3212" y="1197"/>
                </a:lnTo>
                <a:lnTo>
                  <a:pt x="3200" y="1147"/>
                </a:lnTo>
                <a:lnTo>
                  <a:pt x="3187" y="1097"/>
                </a:lnTo>
                <a:lnTo>
                  <a:pt x="3173" y="1047"/>
                </a:lnTo>
                <a:lnTo>
                  <a:pt x="3158" y="1001"/>
                </a:lnTo>
                <a:lnTo>
                  <a:pt x="3142" y="960"/>
                </a:lnTo>
                <a:lnTo>
                  <a:pt x="3126" y="924"/>
                </a:lnTo>
                <a:lnTo>
                  <a:pt x="3110" y="897"/>
                </a:lnTo>
                <a:lnTo>
                  <a:pt x="3089" y="871"/>
                </a:lnTo>
                <a:lnTo>
                  <a:pt x="3061" y="847"/>
                </a:lnTo>
                <a:lnTo>
                  <a:pt x="3027" y="825"/>
                </a:lnTo>
                <a:lnTo>
                  <a:pt x="2989" y="804"/>
                </a:lnTo>
                <a:lnTo>
                  <a:pt x="2946" y="786"/>
                </a:lnTo>
                <a:lnTo>
                  <a:pt x="2899" y="770"/>
                </a:lnTo>
                <a:lnTo>
                  <a:pt x="2849" y="757"/>
                </a:lnTo>
                <a:lnTo>
                  <a:pt x="2837" y="753"/>
                </a:lnTo>
                <a:lnTo>
                  <a:pt x="2828" y="746"/>
                </a:lnTo>
                <a:lnTo>
                  <a:pt x="2820" y="736"/>
                </a:lnTo>
                <a:lnTo>
                  <a:pt x="2815" y="725"/>
                </a:lnTo>
                <a:lnTo>
                  <a:pt x="2814" y="713"/>
                </a:lnTo>
                <a:lnTo>
                  <a:pt x="2816" y="700"/>
                </a:lnTo>
                <a:lnTo>
                  <a:pt x="2822" y="690"/>
                </a:lnTo>
                <a:lnTo>
                  <a:pt x="2830" y="682"/>
                </a:lnTo>
                <a:lnTo>
                  <a:pt x="2830" y="682"/>
                </a:lnTo>
                <a:lnTo>
                  <a:pt x="2832" y="681"/>
                </a:lnTo>
                <a:lnTo>
                  <a:pt x="2833" y="680"/>
                </a:lnTo>
                <a:lnTo>
                  <a:pt x="2835" y="679"/>
                </a:lnTo>
                <a:lnTo>
                  <a:pt x="2835" y="678"/>
                </a:lnTo>
                <a:lnTo>
                  <a:pt x="2867" y="654"/>
                </a:lnTo>
                <a:lnTo>
                  <a:pt x="2895" y="627"/>
                </a:lnTo>
                <a:lnTo>
                  <a:pt x="2920" y="598"/>
                </a:lnTo>
                <a:lnTo>
                  <a:pt x="2940" y="566"/>
                </a:lnTo>
                <a:lnTo>
                  <a:pt x="2957" y="531"/>
                </a:lnTo>
                <a:lnTo>
                  <a:pt x="2970" y="495"/>
                </a:lnTo>
                <a:lnTo>
                  <a:pt x="2979" y="451"/>
                </a:lnTo>
                <a:lnTo>
                  <a:pt x="2982" y="407"/>
                </a:lnTo>
                <a:lnTo>
                  <a:pt x="2979" y="364"/>
                </a:lnTo>
                <a:lnTo>
                  <a:pt x="2971" y="322"/>
                </a:lnTo>
                <a:lnTo>
                  <a:pt x="2957" y="281"/>
                </a:lnTo>
                <a:lnTo>
                  <a:pt x="2938" y="244"/>
                </a:lnTo>
                <a:lnTo>
                  <a:pt x="2915" y="209"/>
                </a:lnTo>
                <a:lnTo>
                  <a:pt x="2888" y="178"/>
                </a:lnTo>
                <a:lnTo>
                  <a:pt x="2857" y="152"/>
                </a:lnTo>
                <a:lnTo>
                  <a:pt x="2822" y="128"/>
                </a:lnTo>
                <a:lnTo>
                  <a:pt x="2784" y="109"/>
                </a:lnTo>
                <a:lnTo>
                  <a:pt x="2744" y="95"/>
                </a:lnTo>
                <a:lnTo>
                  <a:pt x="2702" y="87"/>
                </a:lnTo>
                <a:lnTo>
                  <a:pt x="2659" y="84"/>
                </a:lnTo>
                <a:lnTo>
                  <a:pt x="2614" y="87"/>
                </a:lnTo>
                <a:lnTo>
                  <a:pt x="2572" y="95"/>
                </a:lnTo>
                <a:lnTo>
                  <a:pt x="2532" y="109"/>
                </a:lnTo>
                <a:lnTo>
                  <a:pt x="2495" y="128"/>
                </a:lnTo>
                <a:lnTo>
                  <a:pt x="2461" y="152"/>
                </a:lnTo>
                <a:lnTo>
                  <a:pt x="2429" y="178"/>
                </a:lnTo>
                <a:lnTo>
                  <a:pt x="2402" y="209"/>
                </a:lnTo>
                <a:lnTo>
                  <a:pt x="2378" y="244"/>
                </a:lnTo>
                <a:lnTo>
                  <a:pt x="2360" y="281"/>
                </a:lnTo>
                <a:lnTo>
                  <a:pt x="2346" y="322"/>
                </a:lnTo>
                <a:lnTo>
                  <a:pt x="2337" y="364"/>
                </a:lnTo>
                <a:lnTo>
                  <a:pt x="2334" y="407"/>
                </a:lnTo>
                <a:lnTo>
                  <a:pt x="2338" y="452"/>
                </a:lnTo>
                <a:lnTo>
                  <a:pt x="2347" y="498"/>
                </a:lnTo>
                <a:lnTo>
                  <a:pt x="2361" y="532"/>
                </a:lnTo>
                <a:lnTo>
                  <a:pt x="2376" y="565"/>
                </a:lnTo>
                <a:lnTo>
                  <a:pt x="2397" y="596"/>
                </a:lnTo>
                <a:lnTo>
                  <a:pt x="2421" y="625"/>
                </a:lnTo>
                <a:lnTo>
                  <a:pt x="2447" y="651"/>
                </a:lnTo>
                <a:lnTo>
                  <a:pt x="2476" y="673"/>
                </a:lnTo>
                <a:lnTo>
                  <a:pt x="2477" y="675"/>
                </a:lnTo>
                <a:lnTo>
                  <a:pt x="2479" y="676"/>
                </a:lnTo>
                <a:lnTo>
                  <a:pt x="2480" y="677"/>
                </a:lnTo>
                <a:lnTo>
                  <a:pt x="2481" y="678"/>
                </a:lnTo>
                <a:lnTo>
                  <a:pt x="2482" y="679"/>
                </a:lnTo>
                <a:lnTo>
                  <a:pt x="2493" y="687"/>
                </a:lnTo>
                <a:lnTo>
                  <a:pt x="2500" y="697"/>
                </a:lnTo>
                <a:lnTo>
                  <a:pt x="2503" y="710"/>
                </a:lnTo>
                <a:lnTo>
                  <a:pt x="2503" y="723"/>
                </a:lnTo>
                <a:lnTo>
                  <a:pt x="2499" y="734"/>
                </a:lnTo>
                <a:lnTo>
                  <a:pt x="2492" y="745"/>
                </a:lnTo>
                <a:lnTo>
                  <a:pt x="2482" y="753"/>
                </a:lnTo>
                <a:lnTo>
                  <a:pt x="2470" y="757"/>
                </a:lnTo>
                <a:lnTo>
                  <a:pt x="2419" y="770"/>
                </a:lnTo>
                <a:lnTo>
                  <a:pt x="2372" y="786"/>
                </a:lnTo>
                <a:lnTo>
                  <a:pt x="2330" y="803"/>
                </a:lnTo>
                <a:lnTo>
                  <a:pt x="2293" y="824"/>
                </a:lnTo>
                <a:lnTo>
                  <a:pt x="2287" y="827"/>
                </a:lnTo>
                <a:lnTo>
                  <a:pt x="2274" y="832"/>
                </a:lnTo>
                <a:lnTo>
                  <a:pt x="2262" y="833"/>
                </a:lnTo>
                <a:lnTo>
                  <a:pt x="2249" y="831"/>
                </a:lnTo>
                <a:lnTo>
                  <a:pt x="2238" y="825"/>
                </a:lnTo>
                <a:lnTo>
                  <a:pt x="2229" y="815"/>
                </a:lnTo>
                <a:lnTo>
                  <a:pt x="2224" y="803"/>
                </a:lnTo>
                <a:lnTo>
                  <a:pt x="2222" y="790"/>
                </a:lnTo>
                <a:lnTo>
                  <a:pt x="2224" y="777"/>
                </a:lnTo>
                <a:lnTo>
                  <a:pt x="2230" y="767"/>
                </a:lnTo>
                <a:lnTo>
                  <a:pt x="2239" y="758"/>
                </a:lnTo>
                <a:lnTo>
                  <a:pt x="2240" y="757"/>
                </a:lnTo>
                <a:lnTo>
                  <a:pt x="2242" y="756"/>
                </a:lnTo>
                <a:lnTo>
                  <a:pt x="2244" y="755"/>
                </a:lnTo>
                <a:lnTo>
                  <a:pt x="2245" y="754"/>
                </a:lnTo>
                <a:lnTo>
                  <a:pt x="2246" y="754"/>
                </a:lnTo>
                <a:lnTo>
                  <a:pt x="2287" y="732"/>
                </a:lnTo>
                <a:lnTo>
                  <a:pt x="2329" y="713"/>
                </a:lnTo>
                <a:lnTo>
                  <a:pt x="2373" y="696"/>
                </a:lnTo>
                <a:lnTo>
                  <a:pt x="2345" y="666"/>
                </a:lnTo>
                <a:lnTo>
                  <a:pt x="2321" y="632"/>
                </a:lnTo>
                <a:lnTo>
                  <a:pt x="2299" y="597"/>
                </a:lnTo>
                <a:lnTo>
                  <a:pt x="2281" y="560"/>
                </a:lnTo>
                <a:lnTo>
                  <a:pt x="2267" y="521"/>
                </a:lnTo>
                <a:lnTo>
                  <a:pt x="2258" y="483"/>
                </a:lnTo>
                <a:lnTo>
                  <a:pt x="2253" y="445"/>
                </a:lnTo>
                <a:lnTo>
                  <a:pt x="2250" y="407"/>
                </a:lnTo>
                <a:lnTo>
                  <a:pt x="2254" y="356"/>
                </a:lnTo>
                <a:lnTo>
                  <a:pt x="2263" y="307"/>
                </a:lnTo>
                <a:lnTo>
                  <a:pt x="2278" y="261"/>
                </a:lnTo>
                <a:lnTo>
                  <a:pt x="2299" y="217"/>
                </a:lnTo>
                <a:lnTo>
                  <a:pt x="2324" y="175"/>
                </a:lnTo>
                <a:lnTo>
                  <a:pt x="2354" y="137"/>
                </a:lnTo>
                <a:lnTo>
                  <a:pt x="2388" y="103"/>
                </a:lnTo>
                <a:lnTo>
                  <a:pt x="2426" y="73"/>
                </a:lnTo>
                <a:lnTo>
                  <a:pt x="2467" y="48"/>
                </a:lnTo>
                <a:lnTo>
                  <a:pt x="2511" y="28"/>
                </a:lnTo>
                <a:lnTo>
                  <a:pt x="2558" y="13"/>
                </a:lnTo>
                <a:lnTo>
                  <a:pt x="2607" y="3"/>
                </a:lnTo>
                <a:lnTo>
                  <a:pt x="2659" y="0"/>
                </a:lnTo>
                <a:close/>
                <a:moveTo>
                  <a:pt x="697" y="0"/>
                </a:moveTo>
                <a:lnTo>
                  <a:pt x="747" y="3"/>
                </a:lnTo>
                <a:lnTo>
                  <a:pt x="797" y="13"/>
                </a:lnTo>
                <a:lnTo>
                  <a:pt x="844" y="28"/>
                </a:lnTo>
                <a:lnTo>
                  <a:pt x="889" y="48"/>
                </a:lnTo>
                <a:lnTo>
                  <a:pt x="930" y="73"/>
                </a:lnTo>
                <a:lnTo>
                  <a:pt x="967" y="103"/>
                </a:lnTo>
                <a:lnTo>
                  <a:pt x="1001" y="137"/>
                </a:lnTo>
                <a:lnTo>
                  <a:pt x="1031" y="175"/>
                </a:lnTo>
                <a:lnTo>
                  <a:pt x="1057" y="217"/>
                </a:lnTo>
                <a:lnTo>
                  <a:pt x="1077" y="261"/>
                </a:lnTo>
                <a:lnTo>
                  <a:pt x="1092" y="307"/>
                </a:lnTo>
                <a:lnTo>
                  <a:pt x="1101" y="356"/>
                </a:lnTo>
                <a:lnTo>
                  <a:pt x="1104" y="407"/>
                </a:lnTo>
                <a:lnTo>
                  <a:pt x="1102" y="446"/>
                </a:lnTo>
                <a:lnTo>
                  <a:pt x="1097" y="484"/>
                </a:lnTo>
                <a:lnTo>
                  <a:pt x="1088" y="521"/>
                </a:lnTo>
                <a:lnTo>
                  <a:pt x="1074" y="560"/>
                </a:lnTo>
                <a:lnTo>
                  <a:pt x="1056" y="597"/>
                </a:lnTo>
                <a:lnTo>
                  <a:pt x="1035" y="633"/>
                </a:lnTo>
                <a:lnTo>
                  <a:pt x="1010" y="666"/>
                </a:lnTo>
                <a:lnTo>
                  <a:pt x="981" y="697"/>
                </a:lnTo>
                <a:lnTo>
                  <a:pt x="1026" y="713"/>
                </a:lnTo>
                <a:lnTo>
                  <a:pt x="1067" y="731"/>
                </a:lnTo>
                <a:lnTo>
                  <a:pt x="1105" y="752"/>
                </a:lnTo>
                <a:lnTo>
                  <a:pt x="1106" y="752"/>
                </a:lnTo>
                <a:lnTo>
                  <a:pt x="1107" y="753"/>
                </a:lnTo>
                <a:lnTo>
                  <a:pt x="1108" y="754"/>
                </a:lnTo>
                <a:lnTo>
                  <a:pt x="1109" y="754"/>
                </a:lnTo>
                <a:lnTo>
                  <a:pt x="1110" y="755"/>
                </a:lnTo>
                <a:lnTo>
                  <a:pt x="1114" y="757"/>
                </a:lnTo>
                <a:lnTo>
                  <a:pt x="1125" y="766"/>
                </a:lnTo>
                <a:lnTo>
                  <a:pt x="1131" y="777"/>
                </a:lnTo>
                <a:lnTo>
                  <a:pt x="1134" y="790"/>
                </a:lnTo>
                <a:lnTo>
                  <a:pt x="1132" y="803"/>
                </a:lnTo>
                <a:lnTo>
                  <a:pt x="1127" y="816"/>
                </a:lnTo>
                <a:lnTo>
                  <a:pt x="1118" y="825"/>
                </a:lnTo>
                <a:lnTo>
                  <a:pt x="1106" y="831"/>
                </a:lnTo>
                <a:lnTo>
                  <a:pt x="1094" y="834"/>
                </a:lnTo>
                <a:lnTo>
                  <a:pt x="1080" y="832"/>
                </a:lnTo>
                <a:lnTo>
                  <a:pt x="1068" y="827"/>
                </a:lnTo>
                <a:lnTo>
                  <a:pt x="1063" y="824"/>
                </a:lnTo>
                <a:lnTo>
                  <a:pt x="1026" y="803"/>
                </a:lnTo>
                <a:lnTo>
                  <a:pt x="983" y="786"/>
                </a:lnTo>
                <a:lnTo>
                  <a:pt x="938" y="770"/>
                </a:lnTo>
                <a:lnTo>
                  <a:pt x="890" y="758"/>
                </a:lnTo>
                <a:lnTo>
                  <a:pt x="889" y="758"/>
                </a:lnTo>
                <a:lnTo>
                  <a:pt x="887" y="757"/>
                </a:lnTo>
                <a:lnTo>
                  <a:pt x="886" y="757"/>
                </a:lnTo>
                <a:lnTo>
                  <a:pt x="885" y="757"/>
                </a:lnTo>
                <a:lnTo>
                  <a:pt x="873" y="752"/>
                </a:lnTo>
                <a:lnTo>
                  <a:pt x="863" y="743"/>
                </a:lnTo>
                <a:lnTo>
                  <a:pt x="857" y="734"/>
                </a:lnTo>
                <a:lnTo>
                  <a:pt x="853" y="722"/>
                </a:lnTo>
                <a:lnTo>
                  <a:pt x="853" y="710"/>
                </a:lnTo>
                <a:lnTo>
                  <a:pt x="855" y="698"/>
                </a:lnTo>
                <a:lnTo>
                  <a:pt x="861" y="688"/>
                </a:lnTo>
                <a:lnTo>
                  <a:pt x="870" y="681"/>
                </a:lnTo>
                <a:lnTo>
                  <a:pt x="878" y="673"/>
                </a:lnTo>
                <a:lnTo>
                  <a:pt x="908" y="651"/>
                </a:lnTo>
                <a:lnTo>
                  <a:pt x="935" y="625"/>
                </a:lnTo>
                <a:lnTo>
                  <a:pt x="959" y="596"/>
                </a:lnTo>
                <a:lnTo>
                  <a:pt x="978" y="565"/>
                </a:lnTo>
                <a:lnTo>
                  <a:pt x="995" y="532"/>
                </a:lnTo>
                <a:lnTo>
                  <a:pt x="1007" y="498"/>
                </a:lnTo>
                <a:lnTo>
                  <a:pt x="1018" y="452"/>
                </a:lnTo>
                <a:lnTo>
                  <a:pt x="1021" y="407"/>
                </a:lnTo>
                <a:lnTo>
                  <a:pt x="1018" y="364"/>
                </a:lnTo>
                <a:lnTo>
                  <a:pt x="1009" y="322"/>
                </a:lnTo>
                <a:lnTo>
                  <a:pt x="995" y="281"/>
                </a:lnTo>
                <a:lnTo>
                  <a:pt x="976" y="244"/>
                </a:lnTo>
                <a:lnTo>
                  <a:pt x="954" y="209"/>
                </a:lnTo>
                <a:lnTo>
                  <a:pt x="926" y="178"/>
                </a:lnTo>
                <a:lnTo>
                  <a:pt x="895" y="152"/>
                </a:lnTo>
                <a:lnTo>
                  <a:pt x="860" y="128"/>
                </a:lnTo>
                <a:lnTo>
                  <a:pt x="823" y="109"/>
                </a:lnTo>
                <a:lnTo>
                  <a:pt x="782" y="95"/>
                </a:lnTo>
                <a:lnTo>
                  <a:pt x="740" y="87"/>
                </a:lnTo>
                <a:lnTo>
                  <a:pt x="697" y="84"/>
                </a:lnTo>
                <a:lnTo>
                  <a:pt x="653" y="87"/>
                </a:lnTo>
                <a:lnTo>
                  <a:pt x="610" y="95"/>
                </a:lnTo>
                <a:lnTo>
                  <a:pt x="570" y="109"/>
                </a:lnTo>
                <a:lnTo>
                  <a:pt x="533" y="128"/>
                </a:lnTo>
                <a:lnTo>
                  <a:pt x="499" y="152"/>
                </a:lnTo>
                <a:lnTo>
                  <a:pt x="468" y="178"/>
                </a:lnTo>
                <a:lnTo>
                  <a:pt x="440" y="209"/>
                </a:lnTo>
                <a:lnTo>
                  <a:pt x="416" y="244"/>
                </a:lnTo>
                <a:lnTo>
                  <a:pt x="398" y="281"/>
                </a:lnTo>
                <a:lnTo>
                  <a:pt x="385" y="322"/>
                </a:lnTo>
                <a:lnTo>
                  <a:pt x="375" y="364"/>
                </a:lnTo>
                <a:lnTo>
                  <a:pt x="372" y="407"/>
                </a:lnTo>
                <a:lnTo>
                  <a:pt x="375" y="451"/>
                </a:lnTo>
                <a:lnTo>
                  <a:pt x="386" y="495"/>
                </a:lnTo>
                <a:lnTo>
                  <a:pt x="398" y="531"/>
                </a:lnTo>
                <a:lnTo>
                  <a:pt x="414" y="566"/>
                </a:lnTo>
                <a:lnTo>
                  <a:pt x="435" y="598"/>
                </a:lnTo>
                <a:lnTo>
                  <a:pt x="460" y="627"/>
                </a:lnTo>
                <a:lnTo>
                  <a:pt x="488" y="654"/>
                </a:lnTo>
                <a:lnTo>
                  <a:pt x="519" y="677"/>
                </a:lnTo>
                <a:lnTo>
                  <a:pt x="519" y="678"/>
                </a:lnTo>
                <a:lnTo>
                  <a:pt x="521" y="678"/>
                </a:lnTo>
                <a:lnTo>
                  <a:pt x="522" y="679"/>
                </a:lnTo>
                <a:lnTo>
                  <a:pt x="523" y="680"/>
                </a:lnTo>
                <a:lnTo>
                  <a:pt x="524" y="681"/>
                </a:lnTo>
                <a:lnTo>
                  <a:pt x="532" y="689"/>
                </a:lnTo>
                <a:lnTo>
                  <a:pt x="538" y="699"/>
                </a:lnTo>
                <a:lnTo>
                  <a:pt x="541" y="711"/>
                </a:lnTo>
                <a:lnTo>
                  <a:pt x="541" y="723"/>
                </a:lnTo>
                <a:lnTo>
                  <a:pt x="537" y="734"/>
                </a:lnTo>
                <a:lnTo>
                  <a:pt x="531" y="743"/>
                </a:lnTo>
                <a:lnTo>
                  <a:pt x="522" y="752"/>
                </a:lnTo>
                <a:lnTo>
                  <a:pt x="511" y="756"/>
                </a:lnTo>
                <a:lnTo>
                  <a:pt x="509" y="757"/>
                </a:lnTo>
                <a:lnTo>
                  <a:pt x="507" y="757"/>
                </a:lnTo>
                <a:lnTo>
                  <a:pt x="504" y="758"/>
                </a:lnTo>
                <a:lnTo>
                  <a:pt x="503" y="758"/>
                </a:lnTo>
                <a:lnTo>
                  <a:pt x="454" y="770"/>
                </a:lnTo>
                <a:lnTo>
                  <a:pt x="407" y="787"/>
                </a:lnTo>
                <a:lnTo>
                  <a:pt x="366" y="804"/>
                </a:lnTo>
                <a:lnTo>
                  <a:pt x="328" y="825"/>
                </a:lnTo>
                <a:lnTo>
                  <a:pt x="295" y="846"/>
                </a:lnTo>
                <a:lnTo>
                  <a:pt x="267" y="871"/>
                </a:lnTo>
                <a:lnTo>
                  <a:pt x="245" y="896"/>
                </a:lnTo>
                <a:lnTo>
                  <a:pt x="230" y="923"/>
                </a:lnTo>
                <a:lnTo>
                  <a:pt x="213" y="959"/>
                </a:lnTo>
                <a:lnTo>
                  <a:pt x="198" y="1001"/>
                </a:lnTo>
                <a:lnTo>
                  <a:pt x="182" y="1047"/>
                </a:lnTo>
                <a:lnTo>
                  <a:pt x="168" y="1095"/>
                </a:lnTo>
                <a:lnTo>
                  <a:pt x="155" y="1147"/>
                </a:lnTo>
                <a:lnTo>
                  <a:pt x="142" y="1197"/>
                </a:lnTo>
                <a:lnTo>
                  <a:pt x="132" y="1248"/>
                </a:lnTo>
                <a:lnTo>
                  <a:pt x="122" y="1296"/>
                </a:lnTo>
                <a:lnTo>
                  <a:pt x="113" y="1341"/>
                </a:lnTo>
                <a:lnTo>
                  <a:pt x="105" y="1382"/>
                </a:lnTo>
                <a:lnTo>
                  <a:pt x="99" y="1416"/>
                </a:lnTo>
                <a:lnTo>
                  <a:pt x="94" y="1445"/>
                </a:lnTo>
                <a:lnTo>
                  <a:pt x="90" y="1471"/>
                </a:lnTo>
                <a:lnTo>
                  <a:pt x="89" y="1476"/>
                </a:lnTo>
                <a:lnTo>
                  <a:pt x="85" y="1493"/>
                </a:lnTo>
                <a:lnTo>
                  <a:pt x="84" y="1507"/>
                </a:lnTo>
                <a:lnTo>
                  <a:pt x="88" y="1535"/>
                </a:lnTo>
                <a:lnTo>
                  <a:pt x="98" y="1562"/>
                </a:lnTo>
                <a:lnTo>
                  <a:pt x="115" y="1588"/>
                </a:lnTo>
                <a:lnTo>
                  <a:pt x="139" y="1614"/>
                </a:lnTo>
                <a:lnTo>
                  <a:pt x="168" y="1639"/>
                </a:lnTo>
                <a:lnTo>
                  <a:pt x="203" y="1662"/>
                </a:lnTo>
                <a:lnTo>
                  <a:pt x="243" y="1683"/>
                </a:lnTo>
                <a:lnTo>
                  <a:pt x="288" y="1703"/>
                </a:lnTo>
                <a:lnTo>
                  <a:pt x="337" y="1720"/>
                </a:lnTo>
                <a:lnTo>
                  <a:pt x="390" y="1736"/>
                </a:lnTo>
                <a:lnTo>
                  <a:pt x="446" y="1749"/>
                </a:lnTo>
                <a:lnTo>
                  <a:pt x="506" y="1759"/>
                </a:lnTo>
                <a:lnTo>
                  <a:pt x="568" y="1767"/>
                </a:lnTo>
                <a:lnTo>
                  <a:pt x="612" y="1771"/>
                </a:lnTo>
                <a:lnTo>
                  <a:pt x="658" y="1773"/>
                </a:lnTo>
                <a:lnTo>
                  <a:pt x="727" y="1773"/>
                </a:lnTo>
                <a:lnTo>
                  <a:pt x="796" y="1770"/>
                </a:lnTo>
                <a:lnTo>
                  <a:pt x="809" y="1771"/>
                </a:lnTo>
                <a:lnTo>
                  <a:pt x="822" y="1775"/>
                </a:lnTo>
                <a:lnTo>
                  <a:pt x="831" y="1784"/>
                </a:lnTo>
                <a:lnTo>
                  <a:pt x="838" y="1794"/>
                </a:lnTo>
                <a:lnTo>
                  <a:pt x="841" y="1808"/>
                </a:lnTo>
                <a:lnTo>
                  <a:pt x="840" y="1821"/>
                </a:lnTo>
                <a:lnTo>
                  <a:pt x="835" y="1832"/>
                </a:lnTo>
                <a:lnTo>
                  <a:pt x="827" y="1843"/>
                </a:lnTo>
                <a:lnTo>
                  <a:pt x="815" y="1849"/>
                </a:lnTo>
                <a:lnTo>
                  <a:pt x="802" y="1852"/>
                </a:lnTo>
                <a:lnTo>
                  <a:pt x="749" y="1855"/>
                </a:lnTo>
                <a:lnTo>
                  <a:pt x="697" y="1856"/>
                </a:lnTo>
                <a:lnTo>
                  <a:pt x="656" y="1856"/>
                </a:lnTo>
                <a:lnTo>
                  <a:pt x="607" y="1854"/>
                </a:lnTo>
                <a:lnTo>
                  <a:pt x="560" y="1850"/>
                </a:lnTo>
                <a:lnTo>
                  <a:pt x="491" y="1842"/>
                </a:lnTo>
                <a:lnTo>
                  <a:pt x="426" y="1829"/>
                </a:lnTo>
                <a:lnTo>
                  <a:pt x="363" y="1815"/>
                </a:lnTo>
                <a:lnTo>
                  <a:pt x="305" y="1797"/>
                </a:lnTo>
                <a:lnTo>
                  <a:pt x="251" y="1778"/>
                </a:lnTo>
                <a:lnTo>
                  <a:pt x="201" y="1755"/>
                </a:lnTo>
                <a:lnTo>
                  <a:pt x="157" y="1731"/>
                </a:lnTo>
                <a:lnTo>
                  <a:pt x="116" y="1704"/>
                </a:lnTo>
                <a:lnTo>
                  <a:pt x="82" y="1674"/>
                </a:lnTo>
                <a:lnTo>
                  <a:pt x="54" y="1644"/>
                </a:lnTo>
                <a:lnTo>
                  <a:pt x="31" y="1611"/>
                </a:lnTo>
                <a:lnTo>
                  <a:pt x="13" y="1578"/>
                </a:lnTo>
                <a:lnTo>
                  <a:pt x="3" y="1543"/>
                </a:lnTo>
                <a:lnTo>
                  <a:pt x="0" y="1507"/>
                </a:lnTo>
                <a:lnTo>
                  <a:pt x="2" y="1481"/>
                </a:lnTo>
                <a:lnTo>
                  <a:pt x="8" y="1455"/>
                </a:lnTo>
                <a:lnTo>
                  <a:pt x="12" y="1429"/>
                </a:lnTo>
                <a:lnTo>
                  <a:pt x="18" y="1399"/>
                </a:lnTo>
                <a:lnTo>
                  <a:pt x="24" y="1366"/>
                </a:lnTo>
                <a:lnTo>
                  <a:pt x="31" y="1325"/>
                </a:lnTo>
                <a:lnTo>
                  <a:pt x="40" y="1279"/>
                </a:lnTo>
                <a:lnTo>
                  <a:pt x="51" y="1228"/>
                </a:lnTo>
                <a:lnTo>
                  <a:pt x="62" y="1176"/>
                </a:lnTo>
                <a:lnTo>
                  <a:pt x="75" y="1122"/>
                </a:lnTo>
                <a:lnTo>
                  <a:pt x="89" y="1069"/>
                </a:lnTo>
                <a:lnTo>
                  <a:pt x="104" y="1017"/>
                </a:lnTo>
                <a:lnTo>
                  <a:pt x="120" y="969"/>
                </a:lnTo>
                <a:lnTo>
                  <a:pt x="137" y="925"/>
                </a:lnTo>
                <a:lnTo>
                  <a:pt x="155" y="887"/>
                </a:lnTo>
                <a:lnTo>
                  <a:pt x="171" y="857"/>
                </a:lnTo>
                <a:lnTo>
                  <a:pt x="192" y="829"/>
                </a:lnTo>
                <a:lnTo>
                  <a:pt x="218" y="802"/>
                </a:lnTo>
                <a:lnTo>
                  <a:pt x="248" y="776"/>
                </a:lnTo>
                <a:lnTo>
                  <a:pt x="282" y="754"/>
                </a:lnTo>
                <a:lnTo>
                  <a:pt x="322" y="732"/>
                </a:lnTo>
                <a:lnTo>
                  <a:pt x="365" y="714"/>
                </a:lnTo>
                <a:lnTo>
                  <a:pt x="411" y="696"/>
                </a:lnTo>
                <a:lnTo>
                  <a:pt x="382" y="665"/>
                </a:lnTo>
                <a:lnTo>
                  <a:pt x="358" y="632"/>
                </a:lnTo>
                <a:lnTo>
                  <a:pt x="336" y="596"/>
                </a:lnTo>
                <a:lnTo>
                  <a:pt x="319" y="558"/>
                </a:lnTo>
                <a:lnTo>
                  <a:pt x="305" y="519"/>
                </a:lnTo>
                <a:lnTo>
                  <a:pt x="296" y="482"/>
                </a:lnTo>
                <a:lnTo>
                  <a:pt x="291" y="445"/>
                </a:lnTo>
                <a:lnTo>
                  <a:pt x="289" y="407"/>
                </a:lnTo>
                <a:lnTo>
                  <a:pt x="292" y="356"/>
                </a:lnTo>
                <a:lnTo>
                  <a:pt x="301" y="307"/>
                </a:lnTo>
                <a:lnTo>
                  <a:pt x="316" y="261"/>
                </a:lnTo>
                <a:lnTo>
                  <a:pt x="337" y="217"/>
                </a:lnTo>
                <a:lnTo>
                  <a:pt x="362" y="175"/>
                </a:lnTo>
                <a:lnTo>
                  <a:pt x="392" y="137"/>
                </a:lnTo>
                <a:lnTo>
                  <a:pt x="426" y="103"/>
                </a:lnTo>
                <a:lnTo>
                  <a:pt x="464" y="73"/>
                </a:lnTo>
                <a:lnTo>
                  <a:pt x="505" y="48"/>
                </a:lnTo>
                <a:lnTo>
                  <a:pt x="549" y="28"/>
                </a:lnTo>
                <a:lnTo>
                  <a:pt x="596" y="13"/>
                </a:lnTo>
                <a:lnTo>
                  <a:pt x="645" y="3"/>
                </a:lnTo>
                <a:lnTo>
                  <a:pt x="69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16521" y="3811405"/>
            <a:ext cx="4595619" cy="45859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 w="3175">
                  <a:noFill/>
                </a:ln>
                <a:solidFill>
                  <a:prstClr val="white"/>
                </a:solidFill>
              </a:rPr>
              <a:t>Citizen engagement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616518" y="4259426"/>
            <a:ext cx="4595620" cy="27305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455613" indent="-2270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685800" indent="-230188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914400" indent="-231775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FDB"/>
              </a:buClr>
            </a:pPr>
            <a:r>
              <a:rPr lang="en-US" dirty="0"/>
              <a:t>Increase participation and information</a:t>
            </a:r>
          </a:p>
        </p:txBody>
      </p:sp>
      <p:sp>
        <p:nvSpPr>
          <p:cNvPr id="24" name="Oval 23"/>
          <p:cNvSpPr/>
          <p:nvPr/>
        </p:nvSpPr>
        <p:spPr>
          <a:xfrm>
            <a:off x="9727967" y="147917"/>
            <a:ext cx="787867" cy="914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Photo courtesy of the US Air Force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4470" y="6397627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287037340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9173183" cy="60947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0" y="4926920"/>
            <a:ext cx="9144000" cy="193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16521" y="3811405"/>
            <a:ext cx="4595619" cy="45859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Public safety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616518" y="4259426"/>
            <a:ext cx="4595620" cy="27305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455613" indent="-2270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685800" indent="-230188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914400" indent="-231775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FDB"/>
              </a:buClr>
            </a:pPr>
            <a:r>
              <a:rPr lang="en-US" dirty="0"/>
              <a:t>Optimize first responders</a:t>
            </a:r>
          </a:p>
        </p:txBody>
      </p:sp>
      <p:sp>
        <p:nvSpPr>
          <p:cNvPr id="11" name="Text Placeholder 17"/>
          <p:cNvSpPr txBox="1">
            <a:spLocks/>
          </p:cNvSpPr>
          <p:nvPr/>
        </p:nvSpPr>
        <p:spPr>
          <a:xfrm>
            <a:off x="2438401" y="5052028"/>
            <a:ext cx="7372949" cy="867248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400" b="0" spc="-30">
                <a:solidFill>
                  <a:srgbClr val="FFFFFF"/>
                </a:solidFill>
              </a:defRPr>
            </a:lvl1pPr>
            <a:lvl2pPr marL="228600" indent="-228600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2pPr>
            <a:lvl3pPr marL="455613" indent="-227013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 baseline="0"/>
            </a:lvl3pPr>
            <a:lvl4pPr marL="685800" indent="-230188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4pPr>
            <a:lvl5pPr marL="914400" indent="-231775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/>
            </a:lvl5pPr>
            <a:lvl6pPr marL="11430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baseline="0"/>
            </a:lvl6pPr>
            <a:lvl7pPr marL="13716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defTabSz="457200">
              <a:buClr>
                <a:prstClr val="white"/>
              </a:buClr>
            </a:pPr>
            <a:r>
              <a:rPr lang="en-US" dirty="0"/>
              <a:t>Sensors – gun shot spotter, air quality, seismic activity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Surveillance – fixed and mobile video, premise security, motion detectors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Asset management – people, vehicles, equipment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Communications – safe city emergency alerts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9" name="Oval 18"/>
          <p:cNvSpPr/>
          <p:nvPr/>
        </p:nvSpPr>
        <p:spPr>
          <a:xfrm>
            <a:off x="2438399" y="3675602"/>
            <a:ext cx="1059256" cy="1059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2639417" y="3873465"/>
            <a:ext cx="657225" cy="754063"/>
          </a:xfrm>
          <a:custGeom>
            <a:avLst/>
            <a:gdLst>
              <a:gd name="T0" fmla="*/ 2171 w 2895"/>
              <a:gd name="T1" fmla="*/ 1374 h 3324"/>
              <a:gd name="T2" fmla="*/ 1906 w 2895"/>
              <a:gd name="T3" fmla="*/ 2238 h 3324"/>
              <a:gd name="T4" fmla="*/ 1000 w 2895"/>
              <a:gd name="T5" fmla="*/ 2248 h 3324"/>
              <a:gd name="T6" fmla="*/ 1454 w 2895"/>
              <a:gd name="T7" fmla="*/ 1945 h 3324"/>
              <a:gd name="T8" fmla="*/ 1630 w 2895"/>
              <a:gd name="T9" fmla="*/ 1358 h 3324"/>
              <a:gd name="T10" fmla="*/ 1144 w 2895"/>
              <a:gd name="T11" fmla="*/ 1729 h 3324"/>
              <a:gd name="T12" fmla="*/ 721 w 2895"/>
              <a:gd name="T13" fmla="*/ 1418 h 3324"/>
              <a:gd name="T14" fmla="*/ 1417 w 2895"/>
              <a:gd name="T15" fmla="*/ 866 h 3324"/>
              <a:gd name="T16" fmla="*/ 85 w 2895"/>
              <a:gd name="T17" fmla="*/ 633 h 3324"/>
              <a:gd name="T18" fmla="*/ 163 w 2895"/>
              <a:gd name="T19" fmla="*/ 777 h 3324"/>
              <a:gd name="T20" fmla="*/ 312 w 2895"/>
              <a:gd name="T21" fmla="*/ 1122 h 3324"/>
              <a:gd name="T22" fmla="*/ 244 w 2895"/>
              <a:gd name="T23" fmla="*/ 1700 h 3324"/>
              <a:gd name="T24" fmla="*/ 115 w 2895"/>
              <a:gd name="T25" fmla="*/ 2235 h 3324"/>
              <a:gd name="T26" fmla="*/ 329 w 2895"/>
              <a:gd name="T27" fmla="*/ 2693 h 3324"/>
              <a:gd name="T28" fmla="*/ 743 w 2895"/>
              <a:gd name="T29" fmla="*/ 2875 h 3324"/>
              <a:gd name="T30" fmla="*/ 1293 w 2895"/>
              <a:gd name="T31" fmla="*/ 3088 h 3324"/>
              <a:gd name="T32" fmla="*/ 1824 w 2895"/>
              <a:gd name="T33" fmla="*/ 2974 h 3324"/>
              <a:gd name="T34" fmla="*/ 2334 w 2895"/>
              <a:gd name="T35" fmla="*/ 2820 h 3324"/>
              <a:gd name="T36" fmla="*/ 2685 w 2895"/>
              <a:gd name="T37" fmla="*/ 2549 h 3324"/>
              <a:gd name="T38" fmla="*/ 2755 w 2895"/>
              <a:gd name="T39" fmla="*/ 2026 h 3324"/>
              <a:gd name="T40" fmla="*/ 2588 w 2895"/>
              <a:gd name="T41" fmla="*/ 1452 h 3324"/>
              <a:gd name="T42" fmla="*/ 2633 w 2895"/>
              <a:gd name="T43" fmla="*/ 968 h 3324"/>
              <a:gd name="T44" fmla="*/ 2785 w 2895"/>
              <a:gd name="T45" fmla="*/ 697 h 3324"/>
              <a:gd name="T46" fmla="*/ 2276 w 2895"/>
              <a:gd name="T47" fmla="*/ 87 h 3324"/>
              <a:gd name="T48" fmla="*/ 2161 w 2895"/>
              <a:gd name="T49" fmla="*/ 154 h 3324"/>
              <a:gd name="T50" fmla="*/ 1876 w 2895"/>
              <a:gd name="T51" fmla="*/ 289 h 3324"/>
              <a:gd name="T52" fmla="*/ 1558 w 2895"/>
              <a:gd name="T53" fmla="*/ 201 h 3324"/>
              <a:gd name="T54" fmla="*/ 1425 w 2895"/>
              <a:gd name="T55" fmla="*/ 140 h 3324"/>
              <a:gd name="T56" fmla="*/ 1259 w 2895"/>
              <a:gd name="T57" fmla="*/ 242 h 3324"/>
              <a:gd name="T58" fmla="*/ 922 w 2895"/>
              <a:gd name="T59" fmla="*/ 264 h 3324"/>
              <a:gd name="T60" fmla="*/ 684 w 2895"/>
              <a:gd name="T61" fmla="*/ 114 h 3324"/>
              <a:gd name="T62" fmla="*/ 2305 w 2895"/>
              <a:gd name="T63" fmla="*/ 9 h 3324"/>
              <a:gd name="T64" fmla="*/ 2881 w 2895"/>
              <a:gd name="T65" fmla="*/ 704 h 3324"/>
              <a:gd name="T66" fmla="*/ 2775 w 2895"/>
              <a:gd name="T67" fmla="*/ 868 h 3324"/>
              <a:gd name="T68" fmla="*/ 2654 w 2895"/>
              <a:gd name="T69" fmla="*/ 1204 h 3324"/>
              <a:gd name="T70" fmla="*/ 2767 w 2895"/>
              <a:gd name="T71" fmla="*/ 1785 h 3324"/>
              <a:gd name="T72" fmla="*/ 2857 w 2895"/>
              <a:gd name="T73" fmla="*/ 2310 h 3324"/>
              <a:gd name="T74" fmla="*/ 2596 w 2895"/>
              <a:gd name="T75" fmla="*/ 2774 h 3324"/>
              <a:gd name="T76" fmla="*/ 2171 w 2895"/>
              <a:gd name="T77" fmla="*/ 2956 h 3324"/>
              <a:gd name="T78" fmla="*/ 1664 w 2895"/>
              <a:gd name="T79" fmla="*/ 3147 h 3324"/>
              <a:gd name="T80" fmla="*/ 1433 w 2895"/>
              <a:gd name="T81" fmla="*/ 3322 h 3324"/>
              <a:gd name="T82" fmla="*/ 1082 w 2895"/>
              <a:gd name="T83" fmla="*/ 3069 h 3324"/>
              <a:gd name="T84" fmla="*/ 589 w 2895"/>
              <a:gd name="T85" fmla="*/ 2918 h 3324"/>
              <a:gd name="T86" fmla="*/ 195 w 2895"/>
              <a:gd name="T87" fmla="*/ 2673 h 3324"/>
              <a:gd name="T88" fmla="*/ 33 w 2895"/>
              <a:gd name="T89" fmla="*/ 2147 h 3324"/>
              <a:gd name="T90" fmla="*/ 182 w 2895"/>
              <a:gd name="T91" fmla="*/ 1618 h 3324"/>
              <a:gd name="T92" fmla="*/ 220 w 2895"/>
              <a:gd name="T93" fmla="*/ 1097 h 3324"/>
              <a:gd name="T94" fmla="*/ 74 w 2895"/>
              <a:gd name="T95" fmla="*/ 794 h 3324"/>
              <a:gd name="T96" fmla="*/ 0 w 2895"/>
              <a:gd name="T97" fmla="*/ 634 h 3324"/>
              <a:gd name="T98" fmla="*/ 660 w 2895"/>
              <a:gd name="T99" fmla="*/ 2 h 3324"/>
              <a:gd name="T100" fmla="*/ 808 w 2895"/>
              <a:gd name="T101" fmla="*/ 106 h 3324"/>
              <a:gd name="T102" fmla="*/ 1084 w 2895"/>
              <a:gd name="T103" fmla="*/ 205 h 3324"/>
              <a:gd name="T104" fmla="*/ 1329 w 2895"/>
              <a:gd name="T105" fmla="*/ 106 h 3324"/>
              <a:gd name="T106" fmla="*/ 1495 w 2895"/>
              <a:gd name="T107" fmla="*/ 60 h 3324"/>
              <a:gd name="T108" fmla="*/ 1643 w 2895"/>
              <a:gd name="T109" fmla="*/ 152 h 3324"/>
              <a:gd name="T110" fmla="*/ 1929 w 2895"/>
              <a:gd name="T111" fmla="*/ 191 h 3324"/>
              <a:gd name="T112" fmla="*/ 2154 w 2895"/>
              <a:gd name="T113" fmla="*/ 52 h 3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95" h="3324">
                <a:moveTo>
                  <a:pt x="1447" y="852"/>
                </a:moveTo>
                <a:lnTo>
                  <a:pt x="1459" y="854"/>
                </a:lnTo>
                <a:lnTo>
                  <a:pt x="1469" y="859"/>
                </a:lnTo>
                <a:lnTo>
                  <a:pt x="1478" y="866"/>
                </a:lnTo>
                <a:lnTo>
                  <a:pt x="1484" y="875"/>
                </a:lnTo>
                <a:lnTo>
                  <a:pt x="1688" y="1290"/>
                </a:lnTo>
                <a:lnTo>
                  <a:pt x="2143" y="1356"/>
                </a:lnTo>
                <a:lnTo>
                  <a:pt x="2154" y="1359"/>
                </a:lnTo>
                <a:lnTo>
                  <a:pt x="2163" y="1365"/>
                </a:lnTo>
                <a:lnTo>
                  <a:pt x="2171" y="1374"/>
                </a:lnTo>
                <a:lnTo>
                  <a:pt x="2177" y="1384"/>
                </a:lnTo>
                <a:lnTo>
                  <a:pt x="2179" y="1396"/>
                </a:lnTo>
                <a:lnTo>
                  <a:pt x="2178" y="1408"/>
                </a:lnTo>
                <a:lnTo>
                  <a:pt x="2172" y="1418"/>
                </a:lnTo>
                <a:lnTo>
                  <a:pt x="2165" y="1427"/>
                </a:lnTo>
                <a:lnTo>
                  <a:pt x="1837" y="1750"/>
                </a:lnTo>
                <a:lnTo>
                  <a:pt x="1914" y="2204"/>
                </a:lnTo>
                <a:lnTo>
                  <a:pt x="1915" y="2216"/>
                </a:lnTo>
                <a:lnTo>
                  <a:pt x="1912" y="2227"/>
                </a:lnTo>
                <a:lnTo>
                  <a:pt x="1906" y="2238"/>
                </a:lnTo>
                <a:lnTo>
                  <a:pt x="1898" y="2246"/>
                </a:lnTo>
                <a:lnTo>
                  <a:pt x="1884" y="2252"/>
                </a:lnTo>
                <a:lnTo>
                  <a:pt x="1869" y="2253"/>
                </a:lnTo>
                <a:lnTo>
                  <a:pt x="1854" y="2249"/>
                </a:lnTo>
                <a:lnTo>
                  <a:pt x="1447" y="2034"/>
                </a:lnTo>
                <a:lnTo>
                  <a:pt x="1041" y="2249"/>
                </a:lnTo>
                <a:lnTo>
                  <a:pt x="1032" y="2252"/>
                </a:lnTo>
                <a:lnTo>
                  <a:pt x="1021" y="2254"/>
                </a:lnTo>
                <a:lnTo>
                  <a:pt x="1010" y="2252"/>
                </a:lnTo>
                <a:lnTo>
                  <a:pt x="1000" y="2248"/>
                </a:lnTo>
                <a:lnTo>
                  <a:pt x="991" y="2241"/>
                </a:lnTo>
                <a:lnTo>
                  <a:pt x="985" y="2231"/>
                </a:lnTo>
                <a:lnTo>
                  <a:pt x="980" y="2218"/>
                </a:lnTo>
                <a:lnTo>
                  <a:pt x="980" y="2205"/>
                </a:lnTo>
                <a:lnTo>
                  <a:pt x="984" y="2193"/>
                </a:lnTo>
                <a:lnTo>
                  <a:pt x="991" y="2183"/>
                </a:lnTo>
                <a:lnTo>
                  <a:pt x="1002" y="2174"/>
                </a:lnTo>
                <a:lnTo>
                  <a:pt x="1428" y="1949"/>
                </a:lnTo>
                <a:lnTo>
                  <a:pt x="1441" y="1945"/>
                </a:lnTo>
                <a:lnTo>
                  <a:pt x="1454" y="1945"/>
                </a:lnTo>
                <a:lnTo>
                  <a:pt x="1467" y="1949"/>
                </a:lnTo>
                <a:lnTo>
                  <a:pt x="1818" y="2135"/>
                </a:lnTo>
                <a:lnTo>
                  <a:pt x="1751" y="1742"/>
                </a:lnTo>
                <a:lnTo>
                  <a:pt x="1751" y="1729"/>
                </a:lnTo>
                <a:lnTo>
                  <a:pt x="1755" y="1716"/>
                </a:lnTo>
                <a:lnTo>
                  <a:pt x="1763" y="1705"/>
                </a:lnTo>
                <a:lnTo>
                  <a:pt x="2047" y="1427"/>
                </a:lnTo>
                <a:lnTo>
                  <a:pt x="1655" y="1369"/>
                </a:lnTo>
                <a:lnTo>
                  <a:pt x="1642" y="1365"/>
                </a:lnTo>
                <a:lnTo>
                  <a:pt x="1630" y="1358"/>
                </a:lnTo>
                <a:lnTo>
                  <a:pt x="1623" y="1347"/>
                </a:lnTo>
                <a:lnTo>
                  <a:pt x="1447" y="989"/>
                </a:lnTo>
                <a:lnTo>
                  <a:pt x="1272" y="1347"/>
                </a:lnTo>
                <a:lnTo>
                  <a:pt x="1264" y="1358"/>
                </a:lnTo>
                <a:lnTo>
                  <a:pt x="1253" y="1365"/>
                </a:lnTo>
                <a:lnTo>
                  <a:pt x="1240" y="1369"/>
                </a:lnTo>
                <a:lnTo>
                  <a:pt x="848" y="1427"/>
                </a:lnTo>
                <a:lnTo>
                  <a:pt x="1132" y="1705"/>
                </a:lnTo>
                <a:lnTo>
                  <a:pt x="1140" y="1715"/>
                </a:lnTo>
                <a:lnTo>
                  <a:pt x="1144" y="1729"/>
                </a:lnTo>
                <a:lnTo>
                  <a:pt x="1144" y="1741"/>
                </a:lnTo>
                <a:lnTo>
                  <a:pt x="1140" y="1753"/>
                </a:lnTo>
                <a:lnTo>
                  <a:pt x="1133" y="1764"/>
                </a:lnTo>
                <a:lnTo>
                  <a:pt x="1122" y="1772"/>
                </a:lnTo>
                <a:lnTo>
                  <a:pt x="1110" y="1776"/>
                </a:lnTo>
                <a:lnTo>
                  <a:pt x="1096" y="1776"/>
                </a:lnTo>
                <a:lnTo>
                  <a:pt x="1084" y="1772"/>
                </a:lnTo>
                <a:lnTo>
                  <a:pt x="1073" y="1765"/>
                </a:lnTo>
                <a:lnTo>
                  <a:pt x="729" y="1427"/>
                </a:lnTo>
                <a:lnTo>
                  <a:pt x="721" y="1418"/>
                </a:lnTo>
                <a:lnTo>
                  <a:pt x="717" y="1408"/>
                </a:lnTo>
                <a:lnTo>
                  <a:pt x="716" y="1396"/>
                </a:lnTo>
                <a:lnTo>
                  <a:pt x="718" y="1384"/>
                </a:lnTo>
                <a:lnTo>
                  <a:pt x="723" y="1374"/>
                </a:lnTo>
                <a:lnTo>
                  <a:pt x="732" y="1365"/>
                </a:lnTo>
                <a:lnTo>
                  <a:pt x="741" y="1359"/>
                </a:lnTo>
                <a:lnTo>
                  <a:pt x="752" y="1356"/>
                </a:lnTo>
                <a:lnTo>
                  <a:pt x="1207" y="1290"/>
                </a:lnTo>
                <a:lnTo>
                  <a:pt x="1409" y="875"/>
                </a:lnTo>
                <a:lnTo>
                  <a:pt x="1417" y="866"/>
                </a:lnTo>
                <a:lnTo>
                  <a:pt x="1426" y="859"/>
                </a:lnTo>
                <a:lnTo>
                  <a:pt x="1436" y="854"/>
                </a:lnTo>
                <a:lnTo>
                  <a:pt x="1447" y="852"/>
                </a:lnTo>
                <a:close/>
                <a:moveTo>
                  <a:pt x="636" y="83"/>
                </a:moveTo>
                <a:lnTo>
                  <a:pt x="626" y="85"/>
                </a:lnTo>
                <a:lnTo>
                  <a:pt x="617" y="88"/>
                </a:lnTo>
                <a:lnTo>
                  <a:pt x="609" y="94"/>
                </a:lnTo>
                <a:lnTo>
                  <a:pt x="97" y="607"/>
                </a:lnTo>
                <a:lnTo>
                  <a:pt x="89" y="619"/>
                </a:lnTo>
                <a:lnTo>
                  <a:pt x="85" y="633"/>
                </a:lnTo>
                <a:lnTo>
                  <a:pt x="84" y="647"/>
                </a:lnTo>
                <a:lnTo>
                  <a:pt x="87" y="661"/>
                </a:lnTo>
                <a:lnTo>
                  <a:pt x="93" y="674"/>
                </a:lnTo>
                <a:lnTo>
                  <a:pt x="96" y="678"/>
                </a:lnTo>
                <a:lnTo>
                  <a:pt x="102" y="685"/>
                </a:lnTo>
                <a:lnTo>
                  <a:pt x="110" y="697"/>
                </a:lnTo>
                <a:lnTo>
                  <a:pt x="121" y="712"/>
                </a:lnTo>
                <a:lnTo>
                  <a:pt x="134" y="731"/>
                </a:lnTo>
                <a:lnTo>
                  <a:pt x="148" y="752"/>
                </a:lnTo>
                <a:lnTo>
                  <a:pt x="163" y="777"/>
                </a:lnTo>
                <a:lnTo>
                  <a:pt x="179" y="803"/>
                </a:lnTo>
                <a:lnTo>
                  <a:pt x="196" y="833"/>
                </a:lnTo>
                <a:lnTo>
                  <a:pt x="213" y="864"/>
                </a:lnTo>
                <a:lnTo>
                  <a:pt x="230" y="897"/>
                </a:lnTo>
                <a:lnTo>
                  <a:pt x="247" y="932"/>
                </a:lnTo>
                <a:lnTo>
                  <a:pt x="262" y="968"/>
                </a:lnTo>
                <a:lnTo>
                  <a:pt x="278" y="1006"/>
                </a:lnTo>
                <a:lnTo>
                  <a:pt x="291" y="1043"/>
                </a:lnTo>
                <a:lnTo>
                  <a:pt x="303" y="1082"/>
                </a:lnTo>
                <a:lnTo>
                  <a:pt x="312" y="1122"/>
                </a:lnTo>
                <a:lnTo>
                  <a:pt x="319" y="1160"/>
                </a:lnTo>
                <a:lnTo>
                  <a:pt x="324" y="1200"/>
                </a:lnTo>
                <a:lnTo>
                  <a:pt x="326" y="1239"/>
                </a:lnTo>
                <a:lnTo>
                  <a:pt x="323" y="1312"/>
                </a:lnTo>
                <a:lnTo>
                  <a:pt x="317" y="1383"/>
                </a:lnTo>
                <a:lnTo>
                  <a:pt x="307" y="1452"/>
                </a:lnTo>
                <a:lnTo>
                  <a:pt x="295" y="1517"/>
                </a:lnTo>
                <a:lnTo>
                  <a:pt x="280" y="1580"/>
                </a:lnTo>
                <a:lnTo>
                  <a:pt x="262" y="1641"/>
                </a:lnTo>
                <a:lnTo>
                  <a:pt x="244" y="1700"/>
                </a:lnTo>
                <a:lnTo>
                  <a:pt x="225" y="1757"/>
                </a:lnTo>
                <a:lnTo>
                  <a:pt x="206" y="1812"/>
                </a:lnTo>
                <a:lnTo>
                  <a:pt x="187" y="1867"/>
                </a:lnTo>
                <a:lnTo>
                  <a:pt x="170" y="1921"/>
                </a:lnTo>
                <a:lnTo>
                  <a:pt x="154" y="1974"/>
                </a:lnTo>
                <a:lnTo>
                  <a:pt x="140" y="2026"/>
                </a:lnTo>
                <a:lnTo>
                  <a:pt x="128" y="2078"/>
                </a:lnTo>
                <a:lnTo>
                  <a:pt x="120" y="2130"/>
                </a:lnTo>
                <a:lnTo>
                  <a:pt x="115" y="2182"/>
                </a:lnTo>
                <a:lnTo>
                  <a:pt x="115" y="2235"/>
                </a:lnTo>
                <a:lnTo>
                  <a:pt x="119" y="2287"/>
                </a:lnTo>
                <a:lnTo>
                  <a:pt x="128" y="2342"/>
                </a:lnTo>
                <a:lnTo>
                  <a:pt x="143" y="2398"/>
                </a:lnTo>
                <a:lnTo>
                  <a:pt x="162" y="2453"/>
                </a:lnTo>
                <a:lnTo>
                  <a:pt x="184" y="2503"/>
                </a:lnTo>
                <a:lnTo>
                  <a:pt x="210" y="2549"/>
                </a:lnTo>
                <a:lnTo>
                  <a:pt x="236" y="2591"/>
                </a:lnTo>
                <a:lnTo>
                  <a:pt x="265" y="2629"/>
                </a:lnTo>
                <a:lnTo>
                  <a:pt x="296" y="2662"/>
                </a:lnTo>
                <a:lnTo>
                  <a:pt x="329" y="2693"/>
                </a:lnTo>
                <a:lnTo>
                  <a:pt x="364" y="2719"/>
                </a:lnTo>
                <a:lnTo>
                  <a:pt x="400" y="2744"/>
                </a:lnTo>
                <a:lnTo>
                  <a:pt x="439" y="2766"/>
                </a:lnTo>
                <a:lnTo>
                  <a:pt x="478" y="2785"/>
                </a:lnTo>
                <a:lnTo>
                  <a:pt x="519" y="2804"/>
                </a:lnTo>
                <a:lnTo>
                  <a:pt x="561" y="2820"/>
                </a:lnTo>
                <a:lnTo>
                  <a:pt x="605" y="2835"/>
                </a:lnTo>
                <a:lnTo>
                  <a:pt x="650" y="2849"/>
                </a:lnTo>
                <a:lnTo>
                  <a:pt x="695" y="2862"/>
                </a:lnTo>
                <a:lnTo>
                  <a:pt x="743" y="2875"/>
                </a:lnTo>
                <a:lnTo>
                  <a:pt x="789" y="2888"/>
                </a:lnTo>
                <a:lnTo>
                  <a:pt x="845" y="2902"/>
                </a:lnTo>
                <a:lnTo>
                  <a:pt x="901" y="2918"/>
                </a:lnTo>
                <a:lnTo>
                  <a:pt x="957" y="2935"/>
                </a:lnTo>
                <a:lnTo>
                  <a:pt x="1014" y="2953"/>
                </a:lnTo>
                <a:lnTo>
                  <a:pt x="1071" y="2974"/>
                </a:lnTo>
                <a:lnTo>
                  <a:pt x="1127" y="2997"/>
                </a:lnTo>
                <a:lnTo>
                  <a:pt x="1184" y="3024"/>
                </a:lnTo>
                <a:lnTo>
                  <a:pt x="1239" y="3054"/>
                </a:lnTo>
                <a:lnTo>
                  <a:pt x="1293" y="3088"/>
                </a:lnTo>
                <a:lnTo>
                  <a:pt x="1347" y="3126"/>
                </a:lnTo>
                <a:lnTo>
                  <a:pt x="1397" y="3170"/>
                </a:lnTo>
                <a:lnTo>
                  <a:pt x="1447" y="3219"/>
                </a:lnTo>
                <a:lnTo>
                  <a:pt x="1497" y="3170"/>
                </a:lnTo>
                <a:lnTo>
                  <a:pt x="1548" y="3126"/>
                </a:lnTo>
                <a:lnTo>
                  <a:pt x="1602" y="3088"/>
                </a:lnTo>
                <a:lnTo>
                  <a:pt x="1656" y="3054"/>
                </a:lnTo>
                <a:lnTo>
                  <a:pt x="1711" y="3024"/>
                </a:lnTo>
                <a:lnTo>
                  <a:pt x="1767" y="2997"/>
                </a:lnTo>
                <a:lnTo>
                  <a:pt x="1824" y="2974"/>
                </a:lnTo>
                <a:lnTo>
                  <a:pt x="1881" y="2953"/>
                </a:lnTo>
                <a:lnTo>
                  <a:pt x="1937" y="2935"/>
                </a:lnTo>
                <a:lnTo>
                  <a:pt x="1994" y="2918"/>
                </a:lnTo>
                <a:lnTo>
                  <a:pt x="2050" y="2902"/>
                </a:lnTo>
                <a:lnTo>
                  <a:pt x="2105" y="2888"/>
                </a:lnTo>
                <a:lnTo>
                  <a:pt x="2152" y="2875"/>
                </a:lnTo>
                <a:lnTo>
                  <a:pt x="2199" y="2862"/>
                </a:lnTo>
                <a:lnTo>
                  <a:pt x="2245" y="2849"/>
                </a:lnTo>
                <a:lnTo>
                  <a:pt x="2290" y="2835"/>
                </a:lnTo>
                <a:lnTo>
                  <a:pt x="2334" y="2820"/>
                </a:lnTo>
                <a:lnTo>
                  <a:pt x="2376" y="2804"/>
                </a:lnTo>
                <a:lnTo>
                  <a:pt x="2417" y="2785"/>
                </a:lnTo>
                <a:lnTo>
                  <a:pt x="2456" y="2766"/>
                </a:lnTo>
                <a:lnTo>
                  <a:pt x="2495" y="2744"/>
                </a:lnTo>
                <a:lnTo>
                  <a:pt x="2531" y="2719"/>
                </a:lnTo>
                <a:lnTo>
                  <a:pt x="2566" y="2693"/>
                </a:lnTo>
                <a:lnTo>
                  <a:pt x="2599" y="2662"/>
                </a:lnTo>
                <a:lnTo>
                  <a:pt x="2629" y="2629"/>
                </a:lnTo>
                <a:lnTo>
                  <a:pt x="2659" y="2591"/>
                </a:lnTo>
                <a:lnTo>
                  <a:pt x="2685" y="2549"/>
                </a:lnTo>
                <a:lnTo>
                  <a:pt x="2710" y="2503"/>
                </a:lnTo>
                <a:lnTo>
                  <a:pt x="2732" y="2453"/>
                </a:lnTo>
                <a:lnTo>
                  <a:pt x="2752" y="2398"/>
                </a:lnTo>
                <a:lnTo>
                  <a:pt x="2767" y="2342"/>
                </a:lnTo>
                <a:lnTo>
                  <a:pt x="2776" y="2287"/>
                </a:lnTo>
                <a:lnTo>
                  <a:pt x="2780" y="2235"/>
                </a:lnTo>
                <a:lnTo>
                  <a:pt x="2780" y="2182"/>
                </a:lnTo>
                <a:lnTo>
                  <a:pt x="2775" y="2130"/>
                </a:lnTo>
                <a:lnTo>
                  <a:pt x="2767" y="2078"/>
                </a:lnTo>
                <a:lnTo>
                  <a:pt x="2755" y="2026"/>
                </a:lnTo>
                <a:lnTo>
                  <a:pt x="2741" y="1974"/>
                </a:lnTo>
                <a:lnTo>
                  <a:pt x="2725" y="1921"/>
                </a:lnTo>
                <a:lnTo>
                  <a:pt x="2708" y="1867"/>
                </a:lnTo>
                <a:lnTo>
                  <a:pt x="2688" y="1812"/>
                </a:lnTo>
                <a:lnTo>
                  <a:pt x="2670" y="1757"/>
                </a:lnTo>
                <a:lnTo>
                  <a:pt x="2651" y="1700"/>
                </a:lnTo>
                <a:lnTo>
                  <a:pt x="2633" y="1641"/>
                </a:lnTo>
                <a:lnTo>
                  <a:pt x="2615" y="1580"/>
                </a:lnTo>
                <a:lnTo>
                  <a:pt x="2600" y="1517"/>
                </a:lnTo>
                <a:lnTo>
                  <a:pt x="2588" y="1452"/>
                </a:lnTo>
                <a:lnTo>
                  <a:pt x="2578" y="1383"/>
                </a:lnTo>
                <a:lnTo>
                  <a:pt x="2571" y="1312"/>
                </a:lnTo>
                <a:lnTo>
                  <a:pt x="2569" y="1239"/>
                </a:lnTo>
                <a:lnTo>
                  <a:pt x="2571" y="1200"/>
                </a:lnTo>
                <a:lnTo>
                  <a:pt x="2575" y="1160"/>
                </a:lnTo>
                <a:lnTo>
                  <a:pt x="2583" y="1122"/>
                </a:lnTo>
                <a:lnTo>
                  <a:pt x="2592" y="1082"/>
                </a:lnTo>
                <a:lnTo>
                  <a:pt x="2604" y="1043"/>
                </a:lnTo>
                <a:lnTo>
                  <a:pt x="2617" y="1006"/>
                </a:lnTo>
                <a:lnTo>
                  <a:pt x="2633" y="968"/>
                </a:lnTo>
                <a:lnTo>
                  <a:pt x="2648" y="932"/>
                </a:lnTo>
                <a:lnTo>
                  <a:pt x="2665" y="897"/>
                </a:lnTo>
                <a:lnTo>
                  <a:pt x="2682" y="864"/>
                </a:lnTo>
                <a:lnTo>
                  <a:pt x="2698" y="833"/>
                </a:lnTo>
                <a:lnTo>
                  <a:pt x="2716" y="803"/>
                </a:lnTo>
                <a:lnTo>
                  <a:pt x="2732" y="777"/>
                </a:lnTo>
                <a:lnTo>
                  <a:pt x="2747" y="752"/>
                </a:lnTo>
                <a:lnTo>
                  <a:pt x="2761" y="731"/>
                </a:lnTo>
                <a:lnTo>
                  <a:pt x="2773" y="712"/>
                </a:lnTo>
                <a:lnTo>
                  <a:pt x="2785" y="697"/>
                </a:lnTo>
                <a:lnTo>
                  <a:pt x="2793" y="685"/>
                </a:lnTo>
                <a:lnTo>
                  <a:pt x="2799" y="678"/>
                </a:lnTo>
                <a:lnTo>
                  <a:pt x="2802" y="674"/>
                </a:lnTo>
                <a:lnTo>
                  <a:pt x="2808" y="661"/>
                </a:lnTo>
                <a:lnTo>
                  <a:pt x="2811" y="647"/>
                </a:lnTo>
                <a:lnTo>
                  <a:pt x="2810" y="633"/>
                </a:lnTo>
                <a:lnTo>
                  <a:pt x="2806" y="619"/>
                </a:lnTo>
                <a:lnTo>
                  <a:pt x="2798" y="607"/>
                </a:lnTo>
                <a:lnTo>
                  <a:pt x="2286" y="94"/>
                </a:lnTo>
                <a:lnTo>
                  <a:pt x="2276" y="87"/>
                </a:lnTo>
                <a:lnTo>
                  <a:pt x="2265" y="84"/>
                </a:lnTo>
                <a:lnTo>
                  <a:pt x="2253" y="84"/>
                </a:lnTo>
                <a:lnTo>
                  <a:pt x="2241" y="87"/>
                </a:lnTo>
                <a:lnTo>
                  <a:pt x="2231" y="94"/>
                </a:lnTo>
                <a:lnTo>
                  <a:pt x="2228" y="97"/>
                </a:lnTo>
                <a:lnTo>
                  <a:pt x="2221" y="105"/>
                </a:lnTo>
                <a:lnTo>
                  <a:pt x="2211" y="114"/>
                </a:lnTo>
                <a:lnTo>
                  <a:pt x="2197" y="126"/>
                </a:lnTo>
                <a:lnTo>
                  <a:pt x="2181" y="139"/>
                </a:lnTo>
                <a:lnTo>
                  <a:pt x="2161" y="154"/>
                </a:lnTo>
                <a:lnTo>
                  <a:pt x="2140" y="171"/>
                </a:lnTo>
                <a:lnTo>
                  <a:pt x="2117" y="187"/>
                </a:lnTo>
                <a:lnTo>
                  <a:pt x="2091" y="204"/>
                </a:lnTo>
                <a:lnTo>
                  <a:pt x="2064" y="221"/>
                </a:lnTo>
                <a:lnTo>
                  <a:pt x="2035" y="237"/>
                </a:lnTo>
                <a:lnTo>
                  <a:pt x="2004" y="251"/>
                </a:lnTo>
                <a:lnTo>
                  <a:pt x="1973" y="264"/>
                </a:lnTo>
                <a:lnTo>
                  <a:pt x="1941" y="276"/>
                </a:lnTo>
                <a:lnTo>
                  <a:pt x="1908" y="284"/>
                </a:lnTo>
                <a:lnTo>
                  <a:pt x="1876" y="289"/>
                </a:lnTo>
                <a:lnTo>
                  <a:pt x="1842" y="291"/>
                </a:lnTo>
                <a:lnTo>
                  <a:pt x="1805" y="290"/>
                </a:lnTo>
                <a:lnTo>
                  <a:pt x="1769" y="285"/>
                </a:lnTo>
                <a:lnTo>
                  <a:pt x="1734" y="277"/>
                </a:lnTo>
                <a:lnTo>
                  <a:pt x="1699" y="267"/>
                </a:lnTo>
                <a:lnTo>
                  <a:pt x="1668" y="255"/>
                </a:lnTo>
                <a:lnTo>
                  <a:pt x="1636" y="242"/>
                </a:lnTo>
                <a:lnTo>
                  <a:pt x="1608" y="229"/>
                </a:lnTo>
                <a:lnTo>
                  <a:pt x="1582" y="214"/>
                </a:lnTo>
                <a:lnTo>
                  <a:pt x="1558" y="201"/>
                </a:lnTo>
                <a:lnTo>
                  <a:pt x="1537" y="188"/>
                </a:lnTo>
                <a:lnTo>
                  <a:pt x="1519" y="176"/>
                </a:lnTo>
                <a:lnTo>
                  <a:pt x="1505" y="165"/>
                </a:lnTo>
                <a:lnTo>
                  <a:pt x="1494" y="156"/>
                </a:lnTo>
                <a:lnTo>
                  <a:pt x="1485" y="150"/>
                </a:lnTo>
                <a:lnTo>
                  <a:pt x="1482" y="148"/>
                </a:lnTo>
                <a:lnTo>
                  <a:pt x="1470" y="140"/>
                </a:lnTo>
                <a:lnTo>
                  <a:pt x="1455" y="137"/>
                </a:lnTo>
                <a:lnTo>
                  <a:pt x="1440" y="137"/>
                </a:lnTo>
                <a:lnTo>
                  <a:pt x="1425" y="140"/>
                </a:lnTo>
                <a:lnTo>
                  <a:pt x="1413" y="148"/>
                </a:lnTo>
                <a:lnTo>
                  <a:pt x="1409" y="150"/>
                </a:lnTo>
                <a:lnTo>
                  <a:pt x="1401" y="156"/>
                </a:lnTo>
                <a:lnTo>
                  <a:pt x="1390" y="165"/>
                </a:lnTo>
                <a:lnTo>
                  <a:pt x="1376" y="176"/>
                </a:lnTo>
                <a:lnTo>
                  <a:pt x="1358" y="188"/>
                </a:lnTo>
                <a:lnTo>
                  <a:pt x="1337" y="201"/>
                </a:lnTo>
                <a:lnTo>
                  <a:pt x="1313" y="214"/>
                </a:lnTo>
                <a:lnTo>
                  <a:pt x="1287" y="229"/>
                </a:lnTo>
                <a:lnTo>
                  <a:pt x="1259" y="242"/>
                </a:lnTo>
                <a:lnTo>
                  <a:pt x="1227" y="255"/>
                </a:lnTo>
                <a:lnTo>
                  <a:pt x="1195" y="267"/>
                </a:lnTo>
                <a:lnTo>
                  <a:pt x="1161" y="277"/>
                </a:lnTo>
                <a:lnTo>
                  <a:pt x="1126" y="285"/>
                </a:lnTo>
                <a:lnTo>
                  <a:pt x="1090" y="290"/>
                </a:lnTo>
                <a:lnTo>
                  <a:pt x="1053" y="291"/>
                </a:lnTo>
                <a:lnTo>
                  <a:pt x="1019" y="289"/>
                </a:lnTo>
                <a:lnTo>
                  <a:pt x="987" y="284"/>
                </a:lnTo>
                <a:lnTo>
                  <a:pt x="954" y="276"/>
                </a:lnTo>
                <a:lnTo>
                  <a:pt x="922" y="264"/>
                </a:lnTo>
                <a:lnTo>
                  <a:pt x="891" y="251"/>
                </a:lnTo>
                <a:lnTo>
                  <a:pt x="860" y="237"/>
                </a:lnTo>
                <a:lnTo>
                  <a:pt x="831" y="221"/>
                </a:lnTo>
                <a:lnTo>
                  <a:pt x="804" y="204"/>
                </a:lnTo>
                <a:lnTo>
                  <a:pt x="778" y="187"/>
                </a:lnTo>
                <a:lnTo>
                  <a:pt x="755" y="171"/>
                </a:lnTo>
                <a:lnTo>
                  <a:pt x="733" y="154"/>
                </a:lnTo>
                <a:lnTo>
                  <a:pt x="714" y="139"/>
                </a:lnTo>
                <a:lnTo>
                  <a:pt x="698" y="125"/>
                </a:lnTo>
                <a:lnTo>
                  <a:pt x="684" y="114"/>
                </a:lnTo>
                <a:lnTo>
                  <a:pt x="674" y="105"/>
                </a:lnTo>
                <a:lnTo>
                  <a:pt x="667" y="97"/>
                </a:lnTo>
                <a:lnTo>
                  <a:pt x="664" y="94"/>
                </a:lnTo>
                <a:lnTo>
                  <a:pt x="656" y="88"/>
                </a:lnTo>
                <a:lnTo>
                  <a:pt x="646" y="85"/>
                </a:lnTo>
                <a:lnTo>
                  <a:pt x="636" y="83"/>
                </a:lnTo>
                <a:close/>
                <a:moveTo>
                  <a:pt x="2259" y="0"/>
                </a:moveTo>
                <a:lnTo>
                  <a:pt x="2259" y="0"/>
                </a:lnTo>
                <a:lnTo>
                  <a:pt x="2282" y="2"/>
                </a:lnTo>
                <a:lnTo>
                  <a:pt x="2305" y="9"/>
                </a:lnTo>
                <a:lnTo>
                  <a:pt x="2327" y="20"/>
                </a:lnTo>
                <a:lnTo>
                  <a:pt x="2345" y="35"/>
                </a:lnTo>
                <a:lnTo>
                  <a:pt x="2856" y="548"/>
                </a:lnTo>
                <a:lnTo>
                  <a:pt x="2872" y="567"/>
                </a:lnTo>
                <a:lnTo>
                  <a:pt x="2884" y="588"/>
                </a:lnTo>
                <a:lnTo>
                  <a:pt x="2891" y="611"/>
                </a:lnTo>
                <a:lnTo>
                  <a:pt x="2895" y="634"/>
                </a:lnTo>
                <a:lnTo>
                  <a:pt x="2894" y="658"/>
                </a:lnTo>
                <a:lnTo>
                  <a:pt x="2890" y="682"/>
                </a:lnTo>
                <a:lnTo>
                  <a:pt x="2881" y="704"/>
                </a:lnTo>
                <a:lnTo>
                  <a:pt x="2868" y="725"/>
                </a:lnTo>
                <a:lnTo>
                  <a:pt x="2866" y="727"/>
                </a:lnTo>
                <a:lnTo>
                  <a:pt x="2862" y="734"/>
                </a:lnTo>
                <a:lnTo>
                  <a:pt x="2854" y="744"/>
                </a:lnTo>
                <a:lnTo>
                  <a:pt x="2844" y="757"/>
                </a:lnTo>
                <a:lnTo>
                  <a:pt x="2833" y="773"/>
                </a:lnTo>
                <a:lnTo>
                  <a:pt x="2820" y="794"/>
                </a:lnTo>
                <a:lnTo>
                  <a:pt x="2806" y="816"/>
                </a:lnTo>
                <a:lnTo>
                  <a:pt x="2792" y="841"/>
                </a:lnTo>
                <a:lnTo>
                  <a:pt x="2775" y="868"/>
                </a:lnTo>
                <a:lnTo>
                  <a:pt x="2759" y="897"/>
                </a:lnTo>
                <a:lnTo>
                  <a:pt x="2743" y="927"/>
                </a:lnTo>
                <a:lnTo>
                  <a:pt x="2728" y="960"/>
                </a:lnTo>
                <a:lnTo>
                  <a:pt x="2713" y="992"/>
                </a:lnTo>
                <a:lnTo>
                  <a:pt x="2698" y="1027"/>
                </a:lnTo>
                <a:lnTo>
                  <a:pt x="2686" y="1063"/>
                </a:lnTo>
                <a:lnTo>
                  <a:pt x="2675" y="1097"/>
                </a:lnTo>
                <a:lnTo>
                  <a:pt x="2666" y="1133"/>
                </a:lnTo>
                <a:lnTo>
                  <a:pt x="2659" y="1169"/>
                </a:lnTo>
                <a:lnTo>
                  <a:pt x="2654" y="1204"/>
                </a:lnTo>
                <a:lnTo>
                  <a:pt x="2653" y="1239"/>
                </a:lnTo>
                <a:lnTo>
                  <a:pt x="2655" y="1308"/>
                </a:lnTo>
                <a:lnTo>
                  <a:pt x="2661" y="1374"/>
                </a:lnTo>
                <a:lnTo>
                  <a:pt x="2670" y="1437"/>
                </a:lnTo>
                <a:lnTo>
                  <a:pt x="2682" y="1499"/>
                </a:lnTo>
                <a:lnTo>
                  <a:pt x="2696" y="1558"/>
                </a:lnTo>
                <a:lnTo>
                  <a:pt x="2713" y="1617"/>
                </a:lnTo>
                <a:lnTo>
                  <a:pt x="2730" y="1674"/>
                </a:lnTo>
                <a:lnTo>
                  <a:pt x="2749" y="1730"/>
                </a:lnTo>
                <a:lnTo>
                  <a:pt x="2767" y="1785"/>
                </a:lnTo>
                <a:lnTo>
                  <a:pt x="2786" y="1836"/>
                </a:lnTo>
                <a:lnTo>
                  <a:pt x="2803" y="1888"/>
                </a:lnTo>
                <a:lnTo>
                  <a:pt x="2818" y="1939"/>
                </a:lnTo>
                <a:lnTo>
                  <a:pt x="2833" y="1991"/>
                </a:lnTo>
                <a:lnTo>
                  <a:pt x="2845" y="2043"/>
                </a:lnTo>
                <a:lnTo>
                  <a:pt x="2854" y="2095"/>
                </a:lnTo>
                <a:lnTo>
                  <a:pt x="2862" y="2147"/>
                </a:lnTo>
                <a:lnTo>
                  <a:pt x="2865" y="2201"/>
                </a:lnTo>
                <a:lnTo>
                  <a:pt x="2864" y="2255"/>
                </a:lnTo>
                <a:lnTo>
                  <a:pt x="2857" y="2310"/>
                </a:lnTo>
                <a:lnTo>
                  <a:pt x="2847" y="2366"/>
                </a:lnTo>
                <a:lnTo>
                  <a:pt x="2831" y="2424"/>
                </a:lnTo>
                <a:lnTo>
                  <a:pt x="2811" y="2483"/>
                </a:lnTo>
                <a:lnTo>
                  <a:pt x="2787" y="2537"/>
                </a:lnTo>
                <a:lnTo>
                  <a:pt x="2760" y="2587"/>
                </a:lnTo>
                <a:lnTo>
                  <a:pt x="2732" y="2632"/>
                </a:lnTo>
                <a:lnTo>
                  <a:pt x="2700" y="2673"/>
                </a:lnTo>
                <a:lnTo>
                  <a:pt x="2668" y="2710"/>
                </a:lnTo>
                <a:lnTo>
                  <a:pt x="2633" y="2744"/>
                </a:lnTo>
                <a:lnTo>
                  <a:pt x="2596" y="2774"/>
                </a:lnTo>
                <a:lnTo>
                  <a:pt x="2559" y="2802"/>
                </a:lnTo>
                <a:lnTo>
                  <a:pt x="2519" y="2826"/>
                </a:lnTo>
                <a:lnTo>
                  <a:pt x="2478" y="2849"/>
                </a:lnTo>
                <a:lnTo>
                  <a:pt x="2437" y="2868"/>
                </a:lnTo>
                <a:lnTo>
                  <a:pt x="2393" y="2886"/>
                </a:lnTo>
                <a:lnTo>
                  <a:pt x="2350" y="2902"/>
                </a:lnTo>
                <a:lnTo>
                  <a:pt x="2306" y="2918"/>
                </a:lnTo>
                <a:lnTo>
                  <a:pt x="2262" y="2932"/>
                </a:lnTo>
                <a:lnTo>
                  <a:pt x="2217" y="2944"/>
                </a:lnTo>
                <a:lnTo>
                  <a:pt x="2171" y="2956"/>
                </a:lnTo>
                <a:lnTo>
                  <a:pt x="2127" y="2969"/>
                </a:lnTo>
                <a:lnTo>
                  <a:pt x="2074" y="2983"/>
                </a:lnTo>
                <a:lnTo>
                  <a:pt x="2022" y="2998"/>
                </a:lnTo>
                <a:lnTo>
                  <a:pt x="1969" y="3013"/>
                </a:lnTo>
                <a:lnTo>
                  <a:pt x="1916" y="3030"/>
                </a:lnTo>
                <a:lnTo>
                  <a:pt x="1864" y="3048"/>
                </a:lnTo>
                <a:lnTo>
                  <a:pt x="1813" y="3069"/>
                </a:lnTo>
                <a:lnTo>
                  <a:pt x="1762" y="3092"/>
                </a:lnTo>
                <a:lnTo>
                  <a:pt x="1712" y="3118"/>
                </a:lnTo>
                <a:lnTo>
                  <a:pt x="1664" y="3147"/>
                </a:lnTo>
                <a:lnTo>
                  <a:pt x="1616" y="3180"/>
                </a:lnTo>
                <a:lnTo>
                  <a:pt x="1571" y="3217"/>
                </a:lnTo>
                <a:lnTo>
                  <a:pt x="1525" y="3259"/>
                </a:lnTo>
                <a:lnTo>
                  <a:pt x="1482" y="3305"/>
                </a:lnTo>
                <a:lnTo>
                  <a:pt x="1479" y="3310"/>
                </a:lnTo>
                <a:lnTo>
                  <a:pt x="1474" y="3314"/>
                </a:lnTo>
                <a:lnTo>
                  <a:pt x="1462" y="3322"/>
                </a:lnTo>
                <a:lnTo>
                  <a:pt x="1448" y="3324"/>
                </a:lnTo>
                <a:lnTo>
                  <a:pt x="1447" y="3324"/>
                </a:lnTo>
                <a:lnTo>
                  <a:pt x="1433" y="3322"/>
                </a:lnTo>
                <a:lnTo>
                  <a:pt x="1421" y="3314"/>
                </a:lnTo>
                <a:lnTo>
                  <a:pt x="1416" y="3310"/>
                </a:lnTo>
                <a:lnTo>
                  <a:pt x="1413" y="3305"/>
                </a:lnTo>
                <a:lnTo>
                  <a:pt x="1369" y="3259"/>
                </a:lnTo>
                <a:lnTo>
                  <a:pt x="1324" y="3217"/>
                </a:lnTo>
                <a:lnTo>
                  <a:pt x="1279" y="3180"/>
                </a:lnTo>
                <a:lnTo>
                  <a:pt x="1231" y="3147"/>
                </a:lnTo>
                <a:lnTo>
                  <a:pt x="1183" y="3118"/>
                </a:lnTo>
                <a:lnTo>
                  <a:pt x="1133" y="3092"/>
                </a:lnTo>
                <a:lnTo>
                  <a:pt x="1082" y="3069"/>
                </a:lnTo>
                <a:lnTo>
                  <a:pt x="1031" y="3048"/>
                </a:lnTo>
                <a:lnTo>
                  <a:pt x="979" y="3030"/>
                </a:lnTo>
                <a:lnTo>
                  <a:pt x="926" y="3013"/>
                </a:lnTo>
                <a:lnTo>
                  <a:pt x="873" y="2998"/>
                </a:lnTo>
                <a:lnTo>
                  <a:pt x="821" y="2983"/>
                </a:lnTo>
                <a:lnTo>
                  <a:pt x="768" y="2969"/>
                </a:lnTo>
                <a:lnTo>
                  <a:pt x="723" y="2956"/>
                </a:lnTo>
                <a:lnTo>
                  <a:pt x="678" y="2944"/>
                </a:lnTo>
                <a:lnTo>
                  <a:pt x="633" y="2932"/>
                </a:lnTo>
                <a:lnTo>
                  <a:pt x="589" y="2918"/>
                </a:lnTo>
                <a:lnTo>
                  <a:pt x="544" y="2902"/>
                </a:lnTo>
                <a:lnTo>
                  <a:pt x="501" y="2886"/>
                </a:lnTo>
                <a:lnTo>
                  <a:pt x="458" y="2868"/>
                </a:lnTo>
                <a:lnTo>
                  <a:pt x="416" y="2849"/>
                </a:lnTo>
                <a:lnTo>
                  <a:pt x="376" y="2826"/>
                </a:lnTo>
                <a:lnTo>
                  <a:pt x="336" y="2802"/>
                </a:lnTo>
                <a:lnTo>
                  <a:pt x="298" y="2774"/>
                </a:lnTo>
                <a:lnTo>
                  <a:pt x="261" y="2744"/>
                </a:lnTo>
                <a:lnTo>
                  <a:pt x="227" y="2710"/>
                </a:lnTo>
                <a:lnTo>
                  <a:pt x="195" y="2673"/>
                </a:lnTo>
                <a:lnTo>
                  <a:pt x="163" y="2632"/>
                </a:lnTo>
                <a:lnTo>
                  <a:pt x="135" y="2587"/>
                </a:lnTo>
                <a:lnTo>
                  <a:pt x="108" y="2537"/>
                </a:lnTo>
                <a:lnTo>
                  <a:pt x="84" y="2483"/>
                </a:lnTo>
                <a:lnTo>
                  <a:pt x="63" y="2424"/>
                </a:lnTo>
                <a:lnTo>
                  <a:pt x="48" y="2366"/>
                </a:lnTo>
                <a:lnTo>
                  <a:pt x="36" y="2310"/>
                </a:lnTo>
                <a:lnTo>
                  <a:pt x="31" y="2255"/>
                </a:lnTo>
                <a:lnTo>
                  <a:pt x="30" y="2201"/>
                </a:lnTo>
                <a:lnTo>
                  <a:pt x="33" y="2147"/>
                </a:lnTo>
                <a:lnTo>
                  <a:pt x="41" y="2095"/>
                </a:lnTo>
                <a:lnTo>
                  <a:pt x="50" y="2043"/>
                </a:lnTo>
                <a:lnTo>
                  <a:pt x="62" y="1991"/>
                </a:lnTo>
                <a:lnTo>
                  <a:pt x="76" y="1939"/>
                </a:lnTo>
                <a:lnTo>
                  <a:pt x="92" y="1888"/>
                </a:lnTo>
                <a:lnTo>
                  <a:pt x="109" y="1836"/>
                </a:lnTo>
                <a:lnTo>
                  <a:pt x="128" y="1785"/>
                </a:lnTo>
                <a:lnTo>
                  <a:pt x="146" y="1730"/>
                </a:lnTo>
                <a:lnTo>
                  <a:pt x="164" y="1674"/>
                </a:lnTo>
                <a:lnTo>
                  <a:pt x="182" y="1618"/>
                </a:lnTo>
                <a:lnTo>
                  <a:pt x="199" y="1558"/>
                </a:lnTo>
                <a:lnTo>
                  <a:pt x="213" y="1499"/>
                </a:lnTo>
                <a:lnTo>
                  <a:pt x="225" y="1437"/>
                </a:lnTo>
                <a:lnTo>
                  <a:pt x="234" y="1374"/>
                </a:lnTo>
                <a:lnTo>
                  <a:pt x="240" y="1308"/>
                </a:lnTo>
                <a:lnTo>
                  <a:pt x="242" y="1239"/>
                </a:lnTo>
                <a:lnTo>
                  <a:pt x="241" y="1204"/>
                </a:lnTo>
                <a:lnTo>
                  <a:pt x="236" y="1169"/>
                </a:lnTo>
                <a:lnTo>
                  <a:pt x="229" y="1133"/>
                </a:lnTo>
                <a:lnTo>
                  <a:pt x="220" y="1097"/>
                </a:lnTo>
                <a:lnTo>
                  <a:pt x="209" y="1062"/>
                </a:lnTo>
                <a:lnTo>
                  <a:pt x="197" y="1027"/>
                </a:lnTo>
                <a:lnTo>
                  <a:pt x="182" y="992"/>
                </a:lnTo>
                <a:lnTo>
                  <a:pt x="167" y="960"/>
                </a:lnTo>
                <a:lnTo>
                  <a:pt x="151" y="927"/>
                </a:lnTo>
                <a:lnTo>
                  <a:pt x="136" y="897"/>
                </a:lnTo>
                <a:lnTo>
                  <a:pt x="120" y="867"/>
                </a:lnTo>
                <a:lnTo>
                  <a:pt x="103" y="841"/>
                </a:lnTo>
                <a:lnTo>
                  <a:pt x="88" y="816"/>
                </a:lnTo>
                <a:lnTo>
                  <a:pt x="74" y="794"/>
                </a:lnTo>
                <a:lnTo>
                  <a:pt x="62" y="773"/>
                </a:lnTo>
                <a:lnTo>
                  <a:pt x="50" y="757"/>
                </a:lnTo>
                <a:lnTo>
                  <a:pt x="41" y="744"/>
                </a:lnTo>
                <a:lnTo>
                  <a:pt x="33" y="734"/>
                </a:lnTo>
                <a:lnTo>
                  <a:pt x="28" y="727"/>
                </a:lnTo>
                <a:lnTo>
                  <a:pt x="27" y="725"/>
                </a:lnTo>
                <a:lnTo>
                  <a:pt x="14" y="704"/>
                </a:lnTo>
                <a:lnTo>
                  <a:pt x="5" y="682"/>
                </a:lnTo>
                <a:lnTo>
                  <a:pt x="1" y="658"/>
                </a:lnTo>
                <a:lnTo>
                  <a:pt x="0" y="634"/>
                </a:lnTo>
                <a:lnTo>
                  <a:pt x="4" y="611"/>
                </a:lnTo>
                <a:lnTo>
                  <a:pt x="11" y="588"/>
                </a:lnTo>
                <a:lnTo>
                  <a:pt x="23" y="567"/>
                </a:lnTo>
                <a:lnTo>
                  <a:pt x="39" y="548"/>
                </a:lnTo>
                <a:lnTo>
                  <a:pt x="549" y="35"/>
                </a:lnTo>
                <a:lnTo>
                  <a:pt x="568" y="20"/>
                </a:lnTo>
                <a:lnTo>
                  <a:pt x="590" y="9"/>
                </a:lnTo>
                <a:lnTo>
                  <a:pt x="613" y="2"/>
                </a:lnTo>
                <a:lnTo>
                  <a:pt x="636" y="0"/>
                </a:lnTo>
                <a:lnTo>
                  <a:pt x="660" y="2"/>
                </a:lnTo>
                <a:lnTo>
                  <a:pt x="682" y="8"/>
                </a:lnTo>
                <a:lnTo>
                  <a:pt x="703" y="19"/>
                </a:lnTo>
                <a:lnTo>
                  <a:pt x="722" y="34"/>
                </a:lnTo>
                <a:lnTo>
                  <a:pt x="725" y="37"/>
                </a:lnTo>
                <a:lnTo>
                  <a:pt x="731" y="42"/>
                </a:lnTo>
                <a:lnTo>
                  <a:pt x="741" y="52"/>
                </a:lnTo>
                <a:lnTo>
                  <a:pt x="753" y="63"/>
                </a:lnTo>
                <a:lnTo>
                  <a:pt x="769" y="75"/>
                </a:lnTo>
                <a:lnTo>
                  <a:pt x="787" y="90"/>
                </a:lnTo>
                <a:lnTo>
                  <a:pt x="808" y="106"/>
                </a:lnTo>
                <a:lnTo>
                  <a:pt x="831" y="122"/>
                </a:lnTo>
                <a:lnTo>
                  <a:pt x="855" y="137"/>
                </a:lnTo>
                <a:lnTo>
                  <a:pt x="882" y="153"/>
                </a:lnTo>
                <a:lnTo>
                  <a:pt x="908" y="168"/>
                </a:lnTo>
                <a:lnTo>
                  <a:pt x="936" y="181"/>
                </a:lnTo>
                <a:lnTo>
                  <a:pt x="966" y="191"/>
                </a:lnTo>
                <a:lnTo>
                  <a:pt x="994" y="200"/>
                </a:lnTo>
                <a:lnTo>
                  <a:pt x="1023" y="205"/>
                </a:lnTo>
                <a:lnTo>
                  <a:pt x="1053" y="207"/>
                </a:lnTo>
                <a:lnTo>
                  <a:pt x="1084" y="205"/>
                </a:lnTo>
                <a:lnTo>
                  <a:pt x="1115" y="201"/>
                </a:lnTo>
                <a:lnTo>
                  <a:pt x="1144" y="194"/>
                </a:lnTo>
                <a:lnTo>
                  <a:pt x="1173" y="186"/>
                </a:lnTo>
                <a:lnTo>
                  <a:pt x="1201" y="176"/>
                </a:lnTo>
                <a:lnTo>
                  <a:pt x="1227" y="164"/>
                </a:lnTo>
                <a:lnTo>
                  <a:pt x="1252" y="152"/>
                </a:lnTo>
                <a:lnTo>
                  <a:pt x="1275" y="139"/>
                </a:lnTo>
                <a:lnTo>
                  <a:pt x="1296" y="128"/>
                </a:lnTo>
                <a:lnTo>
                  <a:pt x="1313" y="116"/>
                </a:lnTo>
                <a:lnTo>
                  <a:pt x="1329" y="106"/>
                </a:lnTo>
                <a:lnTo>
                  <a:pt x="1342" y="96"/>
                </a:lnTo>
                <a:lnTo>
                  <a:pt x="1351" y="89"/>
                </a:lnTo>
                <a:lnTo>
                  <a:pt x="1357" y="85"/>
                </a:lnTo>
                <a:lnTo>
                  <a:pt x="1359" y="83"/>
                </a:lnTo>
                <a:lnTo>
                  <a:pt x="1379" y="70"/>
                </a:lnTo>
                <a:lnTo>
                  <a:pt x="1400" y="60"/>
                </a:lnTo>
                <a:lnTo>
                  <a:pt x="1424" y="55"/>
                </a:lnTo>
                <a:lnTo>
                  <a:pt x="1447" y="53"/>
                </a:lnTo>
                <a:lnTo>
                  <a:pt x="1471" y="55"/>
                </a:lnTo>
                <a:lnTo>
                  <a:pt x="1495" y="60"/>
                </a:lnTo>
                <a:lnTo>
                  <a:pt x="1516" y="70"/>
                </a:lnTo>
                <a:lnTo>
                  <a:pt x="1536" y="83"/>
                </a:lnTo>
                <a:lnTo>
                  <a:pt x="1538" y="85"/>
                </a:lnTo>
                <a:lnTo>
                  <a:pt x="1544" y="89"/>
                </a:lnTo>
                <a:lnTo>
                  <a:pt x="1553" y="96"/>
                </a:lnTo>
                <a:lnTo>
                  <a:pt x="1566" y="106"/>
                </a:lnTo>
                <a:lnTo>
                  <a:pt x="1581" y="116"/>
                </a:lnTo>
                <a:lnTo>
                  <a:pt x="1599" y="128"/>
                </a:lnTo>
                <a:lnTo>
                  <a:pt x="1620" y="139"/>
                </a:lnTo>
                <a:lnTo>
                  <a:pt x="1643" y="152"/>
                </a:lnTo>
                <a:lnTo>
                  <a:pt x="1667" y="164"/>
                </a:lnTo>
                <a:lnTo>
                  <a:pt x="1694" y="176"/>
                </a:lnTo>
                <a:lnTo>
                  <a:pt x="1722" y="186"/>
                </a:lnTo>
                <a:lnTo>
                  <a:pt x="1751" y="194"/>
                </a:lnTo>
                <a:lnTo>
                  <a:pt x="1780" y="201"/>
                </a:lnTo>
                <a:lnTo>
                  <a:pt x="1811" y="205"/>
                </a:lnTo>
                <a:lnTo>
                  <a:pt x="1842" y="207"/>
                </a:lnTo>
                <a:lnTo>
                  <a:pt x="1872" y="205"/>
                </a:lnTo>
                <a:lnTo>
                  <a:pt x="1901" y="200"/>
                </a:lnTo>
                <a:lnTo>
                  <a:pt x="1929" y="191"/>
                </a:lnTo>
                <a:lnTo>
                  <a:pt x="1959" y="181"/>
                </a:lnTo>
                <a:lnTo>
                  <a:pt x="1987" y="168"/>
                </a:lnTo>
                <a:lnTo>
                  <a:pt x="2014" y="153"/>
                </a:lnTo>
                <a:lnTo>
                  <a:pt x="2040" y="137"/>
                </a:lnTo>
                <a:lnTo>
                  <a:pt x="2064" y="122"/>
                </a:lnTo>
                <a:lnTo>
                  <a:pt x="2087" y="106"/>
                </a:lnTo>
                <a:lnTo>
                  <a:pt x="2108" y="90"/>
                </a:lnTo>
                <a:lnTo>
                  <a:pt x="2126" y="75"/>
                </a:lnTo>
                <a:lnTo>
                  <a:pt x="2142" y="63"/>
                </a:lnTo>
                <a:lnTo>
                  <a:pt x="2154" y="52"/>
                </a:lnTo>
                <a:lnTo>
                  <a:pt x="2164" y="42"/>
                </a:lnTo>
                <a:lnTo>
                  <a:pt x="2170" y="37"/>
                </a:lnTo>
                <a:lnTo>
                  <a:pt x="2172" y="34"/>
                </a:lnTo>
                <a:lnTo>
                  <a:pt x="2192" y="19"/>
                </a:lnTo>
                <a:lnTo>
                  <a:pt x="2213" y="8"/>
                </a:lnTo>
                <a:lnTo>
                  <a:pt x="2235" y="2"/>
                </a:lnTo>
                <a:lnTo>
                  <a:pt x="225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727967" y="147917"/>
            <a:ext cx="787867" cy="914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Photo courtesy of the US Air Force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224470" y="6397627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17561449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987"/>
            <a:ext cx="9144000" cy="6078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0" y="4926920"/>
            <a:ext cx="9144000" cy="193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009FDB"/>
              </a:solidFill>
            </a:endParaRPr>
          </a:p>
        </p:txBody>
      </p:sp>
      <p:sp>
        <p:nvSpPr>
          <p:cNvPr id="11" name="Text Placeholder 17"/>
          <p:cNvSpPr txBox="1">
            <a:spLocks/>
          </p:cNvSpPr>
          <p:nvPr/>
        </p:nvSpPr>
        <p:spPr>
          <a:xfrm>
            <a:off x="2438401" y="5052028"/>
            <a:ext cx="7372949" cy="867248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1400" b="0" spc="-30">
                <a:solidFill>
                  <a:srgbClr val="FFFFFF"/>
                </a:solidFill>
              </a:defRPr>
            </a:lvl1pPr>
            <a:lvl2pPr marL="228600" indent="-228600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2pPr>
            <a:lvl3pPr marL="455613" indent="-227013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 baseline="0"/>
            </a:lvl3pPr>
            <a:lvl4pPr marL="685800" indent="-230188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600"/>
            </a:lvl4pPr>
            <a:lvl5pPr marL="914400" indent="-231775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600"/>
            </a:lvl5pPr>
            <a:lvl6pPr marL="11430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baseline="0"/>
            </a:lvl6pPr>
            <a:lvl7pPr marL="1371600" indent="-228600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defTabSz="457200">
              <a:buClr>
                <a:prstClr val="white"/>
              </a:buClr>
            </a:pPr>
            <a:r>
              <a:rPr lang="en-US" dirty="0"/>
              <a:t>Smart buildings and lighting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Monitor and maintain bridges, roads and tunnels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Municipal services</a:t>
            </a:r>
          </a:p>
          <a:p>
            <a:pPr defTabSz="457200">
              <a:buClr>
                <a:prstClr val="white"/>
              </a:buClr>
            </a:pPr>
            <a:r>
              <a:rPr lang="en-US" dirty="0"/>
              <a:t>Parks and public places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6" name="Oval 15"/>
          <p:cNvSpPr/>
          <p:nvPr/>
        </p:nvSpPr>
        <p:spPr>
          <a:xfrm>
            <a:off x="9727967" y="147917"/>
            <a:ext cx="787867" cy="9144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Photo courtesy of the US Air Force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24000" y="3343636"/>
            <a:ext cx="9144000" cy="1645838"/>
          </a:xfrm>
          <a:prstGeom prst="rect">
            <a:avLst/>
          </a:prstGeom>
          <a:gradFill>
            <a:gsLst>
              <a:gs pos="0">
                <a:srgbClr val="333333">
                  <a:alpha val="0"/>
                </a:srgbClr>
              </a:gs>
              <a:gs pos="43000">
                <a:srgbClr val="333333">
                  <a:alpha val="31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224470" y="6397627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9" name="Oval 18"/>
          <p:cNvSpPr/>
          <p:nvPr/>
        </p:nvSpPr>
        <p:spPr>
          <a:xfrm>
            <a:off x="2503788" y="3681927"/>
            <a:ext cx="1059256" cy="105925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2608458" y="3835529"/>
            <a:ext cx="719138" cy="663575"/>
          </a:xfrm>
          <a:custGeom>
            <a:avLst/>
            <a:gdLst>
              <a:gd name="T0" fmla="*/ 2777 w 3625"/>
              <a:gd name="T1" fmla="*/ 2775 h 3346"/>
              <a:gd name="T2" fmla="*/ 2777 w 3625"/>
              <a:gd name="T3" fmla="*/ 3167 h 3346"/>
              <a:gd name="T4" fmla="*/ 2361 w 3625"/>
              <a:gd name="T5" fmla="*/ 3098 h 3346"/>
              <a:gd name="T6" fmla="*/ 931 w 3625"/>
              <a:gd name="T7" fmla="*/ 2648 h 3346"/>
              <a:gd name="T8" fmla="*/ 1279 w 3625"/>
              <a:gd name="T9" fmla="*/ 2372 h 3346"/>
              <a:gd name="T10" fmla="*/ 1210 w 3625"/>
              <a:gd name="T11" fmla="*/ 2745 h 3346"/>
              <a:gd name="T12" fmla="*/ 838 w 3625"/>
              <a:gd name="T13" fmla="*/ 2391 h 3346"/>
              <a:gd name="T14" fmla="*/ 1782 w 3625"/>
              <a:gd name="T15" fmla="*/ 1896 h 3346"/>
              <a:gd name="T16" fmla="*/ 1820 w 3625"/>
              <a:gd name="T17" fmla="*/ 1803 h 3346"/>
              <a:gd name="T18" fmla="*/ 1855 w 3625"/>
              <a:gd name="T19" fmla="*/ 2190 h 3346"/>
              <a:gd name="T20" fmla="*/ 1426 w 3625"/>
              <a:gd name="T21" fmla="*/ 2154 h 3346"/>
              <a:gd name="T22" fmla="*/ 914 w 3625"/>
              <a:gd name="T23" fmla="*/ 1800 h 3346"/>
              <a:gd name="T24" fmla="*/ 1287 w 3625"/>
              <a:gd name="T25" fmla="*/ 2154 h 3346"/>
              <a:gd name="T26" fmla="*/ 858 w 3625"/>
              <a:gd name="T27" fmla="*/ 2190 h 3346"/>
              <a:gd name="T28" fmla="*/ 893 w 3625"/>
              <a:gd name="T29" fmla="*/ 1803 h 3346"/>
              <a:gd name="T30" fmla="*/ 3259 w 3625"/>
              <a:gd name="T31" fmla="*/ 1476 h 3346"/>
              <a:gd name="T32" fmla="*/ 3294 w 3625"/>
              <a:gd name="T33" fmla="*/ 1864 h 3346"/>
              <a:gd name="T34" fmla="*/ 2865 w 3625"/>
              <a:gd name="T35" fmla="*/ 1829 h 3346"/>
              <a:gd name="T36" fmla="*/ 1519 w 3625"/>
              <a:gd name="T37" fmla="*/ 1364 h 3346"/>
              <a:gd name="T38" fmla="*/ 931 w 3625"/>
              <a:gd name="T39" fmla="*/ 1364 h 3346"/>
              <a:gd name="T40" fmla="*/ 1878 w 3625"/>
              <a:gd name="T41" fmla="*/ 1602 h 3346"/>
              <a:gd name="T42" fmla="*/ 1463 w 3625"/>
              <a:gd name="T43" fmla="*/ 1671 h 3346"/>
              <a:gd name="T44" fmla="*/ 1463 w 3625"/>
              <a:gd name="T45" fmla="*/ 1279 h 3346"/>
              <a:gd name="T46" fmla="*/ 1287 w 3625"/>
              <a:gd name="T47" fmla="*/ 1327 h 3346"/>
              <a:gd name="T48" fmla="*/ 914 w 3625"/>
              <a:gd name="T49" fmla="*/ 1682 h 3346"/>
              <a:gd name="T50" fmla="*/ 846 w 3625"/>
              <a:gd name="T51" fmla="*/ 1308 h 3346"/>
              <a:gd name="T52" fmla="*/ 2958 w 3625"/>
              <a:gd name="T53" fmla="*/ 1039 h 3346"/>
              <a:gd name="T54" fmla="*/ 3317 w 3625"/>
              <a:gd name="T55" fmla="*/ 1275 h 3346"/>
              <a:gd name="T56" fmla="*/ 2902 w 3625"/>
              <a:gd name="T57" fmla="*/ 1344 h 3346"/>
              <a:gd name="T58" fmla="*/ 2902 w 3625"/>
              <a:gd name="T59" fmla="*/ 953 h 3346"/>
              <a:gd name="T60" fmla="*/ 1847 w 3625"/>
              <a:gd name="T61" fmla="*/ 309 h 3346"/>
              <a:gd name="T62" fmla="*/ 1916 w 3625"/>
              <a:gd name="T63" fmla="*/ 683 h 3346"/>
              <a:gd name="T64" fmla="*/ 1482 w 3625"/>
              <a:gd name="T65" fmla="*/ 683 h 3346"/>
              <a:gd name="T66" fmla="*/ 1552 w 3625"/>
              <a:gd name="T67" fmla="*/ 309 h 3346"/>
              <a:gd name="T68" fmla="*/ 2618 w 3625"/>
              <a:gd name="T69" fmla="*/ 141 h 3346"/>
              <a:gd name="T70" fmla="*/ 3553 w 3625"/>
              <a:gd name="T71" fmla="*/ 703 h 3346"/>
              <a:gd name="T72" fmla="*/ 3605 w 3625"/>
              <a:gd name="T73" fmla="*/ 3337 h 3346"/>
              <a:gd name="T74" fmla="*/ 3525 w 3625"/>
              <a:gd name="T75" fmla="*/ 847 h 3346"/>
              <a:gd name="T76" fmla="*/ 2631 w 3625"/>
              <a:gd name="T77" fmla="*/ 1253 h 3346"/>
              <a:gd name="T78" fmla="*/ 2538 w 3625"/>
              <a:gd name="T79" fmla="*/ 1268 h 3346"/>
              <a:gd name="T80" fmla="*/ 2415 w 3625"/>
              <a:gd name="T81" fmla="*/ 97 h 3346"/>
              <a:gd name="T82" fmla="*/ 1265 w 3625"/>
              <a:gd name="T83" fmla="*/ 941 h 3346"/>
              <a:gd name="T84" fmla="*/ 2166 w 3625"/>
              <a:gd name="T85" fmla="*/ 1120 h 3346"/>
              <a:gd name="T86" fmla="*/ 3078 w 3625"/>
              <a:gd name="T87" fmla="*/ 2575 h 3346"/>
              <a:gd name="T88" fmla="*/ 3059 w 3625"/>
              <a:gd name="T89" fmla="*/ 3346 h 3346"/>
              <a:gd name="T90" fmla="*/ 2985 w 3625"/>
              <a:gd name="T91" fmla="*/ 2610 h 3346"/>
              <a:gd name="T92" fmla="*/ 1655 w 3625"/>
              <a:gd name="T93" fmla="*/ 2610 h 3346"/>
              <a:gd name="T94" fmla="*/ 1580 w 3625"/>
              <a:gd name="T95" fmla="*/ 3346 h 3346"/>
              <a:gd name="T96" fmla="*/ 1562 w 3625"/>
              <a:gd name="T97" fmla="*/ 2575 h 3346"/>
              <a:gd name="T98" fmla="*/ 2069 w 3625"/>
              <a:gd name="T99" fmla="*/ 1131 h 3346"/>
              <a:gd name="T100" fmla="*/ 703 w 3625"/>
              <a:gd name="T101" fmla="*/ 1050 h 3346"/>
              <a:gd name="T102" fmla="*/ 617 w 3625"/>
              <a:gd name="T103" fmla="*/ 2117 h 3346"/>
              <a:gd name="T104" fmla="*/ 243 w 3625"/>
              <a:gd name="T105" fmla="*/ 1761 h 3346"/>
              <a:gd name="T106" fmla="*/ 96 w 3625"/>
              <a:gd name="T107" fmla="*/ 3298 h 3346"/>
              <a:gd name="T108" fmla="*/ 2 w 3625"/>
              <a:gd name="T109" fmla="*/ 3314 h 3346"/>
              <a:gd name="T110" fmla="*/ 132 w 3625"/>
              <a:gd name="T111" fmla="*/ 1692 h 3346"/>
              <a:gd name="T112" fmla="*/ 590 w 3625"/>
              <a:gd name="T113" fmla="*/ 1019 h 3346"/>
              <a:gd name="T114" fmla="*/ 1183 w 3625"/>
              <a:gd name="T115" fmla="*/ 141 h 3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25" h="3346">
                <a:moveTo>
                  <a:pt x="2457" y="2861"/>
                </a:moveTo>
                <a:lnTo>
                  <a:pt x="2457" y="3082"/>
                </a:lnTo>
                <a:lnTo>
                  <a:pt x="2721" y="3082"/>
                </a:lnTo>
                <a:lnTo>
                  <a:pt x="2721" y="2861"/>
                </a:lnTo>
                <a:lnTo>
                  <a:pt x="2457" y="2861"/>
                </a:lnTo>
                <a:close/>
                <a:moveTo>
                  <a:pt x="2442" y="2764"/>
                </a:moveTo>
                <a:lnTo>
                  <a:pt x="2737" y="2764"/>
                </a:lnTo>
                <a:lnTo>
                  <a:pt x="2758" y="2767"/>
                </a:lnTo>
                <a:lnTo>
                  <a:pt x="2777" y="2775"/>
                </a:lnTo>
                <a:lnTo>
                  <a:pt x="2793" y="2788"/>
                </a:lnTo>
                <a:lnTo>
                  <a:pt x="2806" y="2804"/>
                </a:lnTo>
                <a:lnTo>
                  <a:pt x="2813" y="2823"/>
                </a:lnTo>
                <a:lnTo>
                  <a:pt x="2817" y="2845"/>
                </a:lnTo>
                <a:lnTo>
                  <a:pt x="2817" y="3098"/>
                </a:lnTo>
                <a:lnTo>
                  <a:pt x="2813" y="3119"/>
                </a:lnTo>
                <a:lnTo>
                  <a:pt x="2806" y="3138"/>
                </a:lnTo>
                <a:lnTo>
                  <a:pt x="2793" y="3155"/>
                </a:lnTo>
                <a:lnTo>
                  <a:pt x="2777" y="3167"/>
                </a:lnTo>
                <a:lnTo>
                  <a:pt x="2758" y="3175"/>
                </a:lnTo>
                <a:lnTo>
                  <a:pt x="2737" y="3178"/>
                </a:lnTo>
                <a:lnTo>
                  <a:pt x="2442" y="3178"/>
                </a:lnTo>
                <a:lnTo>
                  <a:pt x="2420" y="3175"/>
                </a:lnTo>
                <a:lnTo>
                  <a:pt x="2401" y="3167"/>
                </a:lnTo>
                <a:lnTo>
                  <a:pt x="2386" y="3155"/>
                </a:lnTo>
                <a:lnTo>
                  <a:pt x="2372" y="3138"/>
                </a:lnTo>
                <a:lnTo>
                  <a:pt x="2365" y="3119"/>
                </a:lnTo>
                <a:lnTo>
                  <a:pt x="2361" y="3098"/>
                </a:lnTo>
                <a:lnTo>
                  <a:pt x="2361" y="2845"/>
                </a:lnTo>
                <a:lnTo>
                  <a:pt x="2365" y="2823"/>
                </a:lnTo>
                <a:lnTo>
                  <a:pt x="2372" y="2804"/>
                </a:lnTo>
                <a:lnTo>
                  <a:pt x="2386" y="2788"/>
                </a:lnTo>
                <a:lnTo>
                  <a:pt x="2401" y="2775"/>
                </a:lnTo>
                <a:lnTo>
                  <a:pt x="2420" y="2767"/>
                </a:lnTo>
                <a:lnTo>
                  <a:pt x="2442" y="2764"/>
                </a:lnTo>
                <a:close/>
                <a:moveTo>
                  <a:pt x="931" y="2428"/>
                </a:moveTo>
                <a:lnTo>
                  <a:pt x="931" y="2648"/>
                </a:lnTo>
                <a:lnTo>
                  <a:pt x="1194" y="2648"/>
                </a:lnTo>
                <a:lnTo>
                  <a:pt x="1194" y="2428"/>
                </a:lnTo>
                <a:lnTo>
                  <a:pt x="931" y="2428"/>
                </a:lnTo>
                <a:close/>
                <a:moveTo>
                  <a:pt x="914" y="2332"/>
                </a:moveTo>
                <a:lnTo>
                  <a:pt x="1210" y="2332"/>
                </a:lnTo>
                <a:lnTo>
                  <a:pt x="1231" y="2334"/>
                </a:lnTo>
                <a:lnTo>
                  <a:pt x="1250" y="2343"/>
                </a:lnTo>
                <a:lnTo>
                  <a:pt x="1267" y="2355"/>
                </a:lnTo>
                <a:lnTo>
                  <a:pt x="1279" y="2372"/>
                </a:lnTo>
                <a:lnTo>
                  <a:pt x="1287" y="2391"/>
                </a:lnTo>
                <a:lnTo>
                  <a:pt x="1290" y="2412"/>
                </a:lnTo>
                <a:lnTo>
                  <a:pt x="1290" y="2665"/>
                </a:lnTo>
                <a:lnTo>
                  <a:pt x="1287" y="2686"/>
                </a:lnTo>
                <a:lnTo>
                  <a:pt x="1279" y="2705"/>
                </a:lnTo>
                <a:lnTo>
                  <a:pt x="1267" y="2722"/>
                </a:lnTo>
                <a:lnTo>
                  <a:pt x="1250" y="2734"/>
                </a:lnTo>
                <a:lnTo>
                  <a:pt x="1231" y="2743"/>
                </a:lnTo>
                <a:lnTo>
                  <a:pt x="1210" y="2745"/>
                </a:lnTo>
                <a:lnTo>
                  <a:pt x="914" y="2745"/>
                </a:lnTo>
                <a:lnTo>
                  <a:pt x="893" y="2743"/>
                </a:lnTo>
                <a:lnTo>
                  <a:pt x="874" y="2734"/>
                </a:lnTo>
                <a:lnTo>
                  <a:pt x="858" y="2722"/>
                </a:lnTo>
                <a:lnTo>
                  <a:pt x="846" y="2705"/>
                </a:lnTo>
                <a:lnTo>
                  <a:pt x="838" y="2686"/>
                </a:lnTo>
                <a:lnTo>
                  <a:pt x="835" y="2665"/>
                </a:lnTo>
                <a:lnTo>
                  <a:pt x="835" y="2412"/>
                </a:lnTo>
                <a:lnTo>
                  <a:pt x="838" y="2391"/>
                </a:lnTo>
                <a:lnTo>
                  <a:pt x="846" y="2372"/>
                </a:lnTo>
                <a:lnTo>
                  <a:pt x="858" y="2355"/>
                </a:lnTo>
                <a:lnTo>
                  <a:pt x="874" y="2343"/>
                </a:lnTo>
                <a:lnTo>
                  <a:pt x="893" y="2334"/>
                </a:lnTo>
                <a:lnTo>
                  <a:pt x="914" y="2332"/>
                </a:lnTo>
                <a:close/>
                <a:moveTo>
                  <a:pt x="1519" y="1896"/>
                </a:moveTo>
                <a:lnTo>
                  <a:pt x="1519" y="2117"/>
                </a:lnTo>
                <a:lnTo>
                  <a:pt x="1782" y="2117"/>
                </a:lnTo>
                <a:lnTo>
                  <a:pt x="1782" y="1896"/>
                </a:lnTo>
                <a:lnTo>
                  <a:pt x="1519" y="1896"/>
                </a:lnTo>
                <a:close/>
                <a:moveTo>
                  <a:pt x="931" y="1896"/>
                </a:moveTo>
                <a:lnTo>
                  <a:pt x="931" y="2117"/>
                </a:lnTo>
                <a:lnTo>
                  <a:pt x="1194" y="2117"/>
                </a:lnTo>
                <a:lnTo>
                  <a:pt x="1194" y="1896"/>
                </a:lnTo>
                <a:lnTo>
                  <a:pt x="931" y="1896"/>
                </a:lnTo>
                <a:close/>
                <a:moveTo>
                  <a:pt x="1502" y="1800"/>
                </a:moveTo>
                <a:lnTo>
                  <a:pt x="1799" y="1800"/>
                </a:lnTo>
                <a:lnTo>
                  <a:pt x="1820" y="1803"/>
                </a:lnTo>
                <a:lnTo>
                  <a:pt x="1838" y="1811"/>
                </a:lnTo>
                <a:lnTo>
                  <a:pt x="1855" y="1823"/>
                </a:lnTo>
                <a:lnTo>
                  <a:pt x="1867" y="1840"/>
                </a:lnTo>
                <a:lnTo>
                  <a:pt x="1875" y="1859"/>
                </a:lnTo>
                <a:lnTo>
                  <a:pt x="1878" y="1880"/>
                </a:lnTo>
                <a:lnTo>
                  <a:pt x="1878" y="2133"/>
                </a:lnTo>
                <a:lnTo>
                  <a:pt x="1875" y="2154"/>
                </a:lnTo>
                <a:lnTo>
                  <a:pt x="1867" y="2174"/>
                </a:lnTo>
                <a:lnTo>
                  <a:pt x="1855" y="2190"/>
                </a:lnTo>
                <a:lnTo>
                  <a:pt x="1838" y="2203"/>
                </a:lnTo>
                <a:lnTo>
                  <a:pt x="1820" y="2211"/>
                </a:lnTo>
                <a:lnTo>
                  <a:pt x="1799" y="2213"/>
                </a:lnTo>
                <a:lnTo>
                  <a:pt x="1502" y="2213"/>
                </a:lnTo>
                <a:lnTo>
                  <a:pt x="1481" y="2211"/>
                </a:lnTo>
                <a:lnTo>
                  <a:pt x="1463" y="2203"/>
                </a:lnTo>
                <a:lnTo>
                  <a:pt x="1446" y="2190"/>
                </a:lnTo>
                <a:lnTo>
                  <a:pt x="1434" y="2174"/>
                </a:lnTo>
                <a:lnTo>
                  <a:pt x="1426" y="2154"/>
                </a:lnTo>
                <a:lnTo>
                  <a:pt x="1423" y="2133"/>
                </a:lnTo>
                <a:lnTo>
                  <a:pt x="1423" y="1880"/>
                </a:lnTo>
                <a:lnTo>
                  <a:pt x="1426" y="1859"/>
                </a:lnTo>
                <a:lnTo>
                  <a:pt x="1434" y="1840"/>
                </a:lnTo>
                <a:lnTo>
                  <a:pt x="1446" y="1823"/>
                </a:lnTo>
                <a:lnTo>
                  <a:pt x="1463" y="1811"/>
                </a:lnTo>
                <a:lnTo>
                  <a:pt x="1481" y="1803"/>
                </a:lnTo>
                <a:lnTo>
                  <a:pt x="1502" y="1800"/>
                </a:lnTo>
                <a:close/>
                <a:moveTo>
                  <a:pt x="914" y="1800"/>
                </a:moveTo>
                <a:lnTo>
                  <a:pt x="1210" y="1800"/>
                </a:lnTo>
                <a:lnTo>
                  <a:pt x="1231" y="1803"/>
                </a:lnTo>
                <a:lnTo>
                  <a:pt x="1250" y="1811"/>
                </a:lnTo>
                <a:lnTo>
                  <a:pt x="1267" y="1823"/>
                </a:lnTo>
                <a:lnTo>
                  <a:pt x="1279" y="1840"/>
                </a:lnTo>
                <a:lnTo>
                  <a:pt x="1287" y="1859"/>
                </a:lnTo>
                <a:lnTo>
                  <a:pt x="1290" y="1880"/>
                </a:lnTo>
                <a:lnTo>
                  <a:pt x="1290" y="2133"/>
                </a:lnTo>
                <a:lnTo>
                  <a:pt x="1287" y="2154"/>
                </a:lnTo>
                <a:lnTo>
                  <a:pt x="1279" y="2174"/>
                </a:lnTo>
                <a:lnTo>
                  <a:pt x="1267" y="2190"/>
                </a:lnTo>
                <a:lnTo>
                  <a:pt x="1250" y="2203"/>
                </a:lnTo>
                <a:lnTo>
                  <a:pt x="1231" y="2211"/>
                </a:lnTo>
                <a:lnTo>
                  <a:pt x="1210" y="2213"/>
                </a:lnTo>
                <a:lnTo>
                  <a:pt x="914" y="2213"/>
                </a:lnTo>
                <a:lnTo>
                  <a:pt x="893" y="2211"/>
                </a:lnTo>
                <a:lnTo>
                  <a:pt x="874" y="2203"/>
                </a:lnTo>
                <a:lnTo>
                  <a:pt x="858" y="2190"/>
                </a:lnTo>
                <a:lnTo>
                  <a:pt x="846" y="2174"/>
                </a:lnTo>
                <a:lnTo>
                  <a:pt x="838" y="2154"/>
                </a:lnTo>
                <a:lnTo>
                  <a:pt x="835" y="2133"/>
                </a:lnTo>
                <a:lnTo>
                  <a:pt x="835" y="1880"/>
                </a:lnTo>
                <a:lnTo>
                  <a:pt x="838" y="1859"/>
                </a:lnTo>
                <a:lnTo>
                  <a:pt x="846" y="1840"/>
                </a:lnTo>
                <a:lnTo>
                  <a:pt x="858" y="1823"/>
                </a:lnTo>
                <a:lnTo>
                  <a:pt x="874" y="1811"/>
                </a:lnTo>
                <a:lnTo>
                  <a:pt x="893" y="1803"/>
                </a:lnTo>
                <a:lnTo>
                  <a:pt x="914" y="1800"/>
                </a:lnTo>
                <a:close/>
                <a:moveTo>
                  <a:pt x="2958" y="1570"/>
                </a:moveTo>
                <a:lnTo>
                  <a:pt x="2958" y="1791"/>
                </a:lnTo>
                <a:lnTo>
                  <a:pt x="3221" y="1791"/>
                </a:lnTo>
                <a:lnTo>
                  <a:pt x="3221" y="1570"/>
                </a:lnTo>
                <a:lnTo>
                  <a:pt x="2958" y="1570"/>
                </a:lnTo>
                <a:close/>
                <a:moveTo>
                  <a:pt x="2943" y="1474"/>
                </a:moveTo>
                <a:lnTo>
                  <a:pt x="3238" y="1474"/>
                </a:lnTo>
                <a:lnTo>
                  <a:pt x="3259" y="1476"/>
                </a:lnTo>
                <a:lnTo>
                  <a:pt x="3278" y="1485"/>
                </a:lnTo>
                <a:lnTo>
                  <a:pt x="3294" y="1498"/>
                </a:lnTo>
                <a:lnTo>
                  <a:pt x="3306" y="1513"/>
                </a:lnTo>
                <a:lnTo>
                  <a:pt x="3314" y="1533"/>
                </a:lnTo>
                <a:lnTo>
                  <a:pt x="3317" y="1554"/>
                </a:lnTo>
                <a:lnTo>
                  <a:pt x="3317" y="1808"/>
                </a:lnTo>
                <a:lnTo>
                  <a:pt x="3314" y="1829"/>
                </a:lnTo>
                <a:lnTo>
                  <a:pt x="3306" y="1848"/>
                </a:lnTo>
                <a:lnTo>
                  <a:pt x="3294" y="1864"/>
                </a:lnTo>
                <a:lnTo>
                  <a:pt x="3278" y="1876"/>
                </a:lnTo>
                <a:lnTo>
                  <a:pt x="3259" y="1885"/>
                </a:lnTo>
                <a:lnTo>
                  <a:pt x="3238" y="1887"/>
                </a:lnTo>
                <a:lnTo>
                  <a:pt x="2943" y="1887"/>
                </a:lnTo>
                <a:lnTo>
                  <a:pt x="2922" y="1885"/>
                </a:lnTo>
                <a:lnTo>
                  <a:pt x="2902" y="1876"/>
                </a:lnTo>
                <a:lnTo>
                  <a:pt x="2886" y="1864"/>
                </a:lnTo>
                <a:lnTo>
                  <a:pt x="2873" y="1848"/>
                </a:lnTo>
                <a:lnTo>
                  <a:pt x="2865" y="1829"/>
                </a:lnTo>
                <a:lnTo>
                  <a:pt x="2863" y="1808"/>
                </a:lnTo>
                <a:lnTo>
                  <a:pt x="2863" y="1554"/>
                </a:lnTo>
                <a:lnTo>
                  <a:pt x="2865" y="1533"/>
                </a:lnTo>
                <a:lnTo>
                  <a:pt x="2873" y="1513"/>
                </a:lnTo>
                <a:lnTo>
                  <a:pt x="2886" y="1498"/>
                </a:lnTo>
                <a:lnTo>
                  <a:pt x="2902" y="1485"/>
                </a:lnTo>
                <a:lnTo>
                  <a:pt x="2922" y="1476"/>
                </a:lnTo>
                <a:lnTo>
                  <a:pt x="2943" y="1474"/>
                </a:lnTo>
                <a:close/>
                <a:moveTo>
                  <a:pt x="1519" y="1364"/>
                </a:moveTo>
                <a:lnTo>
                  <a:pt x="1519" y="1585"/>
                </a:lnTo>
                <a:lnTo>
                  <a:pt x="1782" y="1585"/>
                </a:lnTo>
                <a:lnTo>
                  <a:pt x="1782" y="1364"/>
                </a:lnTo>
                <a:lnTo>
                  <a:pt x="1519" y="1364"/>
                </a:lnTo>
                <a:close/>
                <a:moveTo>
                  <a:pt x="931" y="1364"/>
                </a:moveTo>
                <a:lnTo>
                  <a:pt x="931" y="1585"/>
                </a:lnTo>
                <a:lnTo>
                  <a:pt x="1194" y="1585"/>
                </a:lnTo>
                <a:lnTo>
                  <a:pt x="1194" y="1364"/>
                </a:lnTo>
                <a:lnTo>
                  <a:pt x="931" y="1364"/>
                </a:lnTo>
                <a:close/>
                <a:moveTo>
                  <a:pt x="1502" y="1268"/>
                </a:moveTo>
                <a:lnTo>
                  <a:pt x="1799" y="1268"/>
                </a:lnTo>
                <a:lnTo>
                  <a:pt x="1820" y="1271"/>
                </a:lnTo>
                <a:lnTo>
                  <a:pt x="1838" y="1279"/>
                </a:lnTo>
                <a:lnTo>
                  <a:pt x="1855" y="1291"/>
                </a:lnTo>
                <a:lnTo>
                  <a:pt x="1867" y="1308"/>
                </a:lnTo>
                <a:lnTo>
                  <a:pt x="1875" y="1327"/>
                </a:lnTo>
                <a:lnTo>
                  <a:pt x="1878" y="1348"/>
                </a:lnTo>
                <a:lnTo>
                  <a:pt x="1878" y="1602"/>
                </a:lnTo>
                <a:lnTo>
                  <a:pt x="1875" y="1623"/>
                </a:lnTo>
                <a:lnTo>
                  <a:pt x="1867" y="1641"/>
                </a:lnTo>
                <a:lnTo>
                  <a:pt x="1855" y="1659"/>
                </a:lnTo>
                <a:lnTo>
                  <a:pt x="1838" y="1671"/>
                </a:lnTo>
                <a:lnTo>
                  <a:pt x="1820" y="1679"/>
                </a:lnTo>
                <a:lnTo>
                  <a:pt x="1799" y="1682"/>
                </a:lnTo>
                <a:lnTo>
                  <a:pt x="1502" y="1682"/>
                </a:lnTo>
                <a:lnTo>
                  <a:pt x="1481" y="1679"/>
                </a:lnTo>
                <a:lnTo>
                  <a:pt x="1463" y="1671"/>
                </a:lnTo>
                <a:lnTo>
                  <a:pt x="1446" y="1659"/>
                </a:lnTo>
                <a:lnTo>
                  <a:pt x="1434" y="1641"/>
                </a:lnTo>
                <a:lnTo>
                  <a:pt x="1426" y="1623"/>
                </a:lnTo>
                <a:lnTo>
                  <a:pt x="1423" y="1602"/>
                </a:lnTo>
                <a:lnTo>
                  <a:pt x="1423" y="1348"/>
                </a:lnTo>
                <a:lnTo>
                  <a:pt x="1426" y="1327"/>
                </a:lnTo>
                <a:lnTo>
                  <a:pt x="1434" y="1308"/>
                </a:lnTo>
                <a:lnTo>
                  <a:pt x="1446" y="1291"/>
                </a:lnTo>
                <a:lnTo>
                  <a:pt x="1463" y="1279"/>
                </a:lnTo>
                <a:lnTo>
                  <a:pt x="1481" y="1271"/>
                </a:lnTo>
                <a:lnTo>
                  <a:pt x="1502" y="1268"/>
                </a:lnTo>
                <a:close/>
                <a:moveTo>
                  <a:pt x="914" y="1268"/>
                </a:moveTo>
                <a:lnTo>
                  <a:pt x="1210" y="1268"/>
                </a:lnTo>
                <a:lnTo>
                  <a:pt x="1231" y="1271"/>
                </a:lnTo>
                <a:lnTo>
                  <a:pt x="1250" y="1279"/>
                </a:lnTo>
                <a:lnTo>
                  <a:pt x="1267" y="1291"/>
                </a:lnTo>
                <a:lnTo>
                  <a:pt x="1279" y="1308"/>
                </a:lnTo>
                <a:lnTo>
                  <a:pt x="1287" y="1327"/>
                </a:lnTo>
                <a:lnTo>
                  <a:pt x="1290" y="1348"/>
                </a:lnTo>
                <a:lnTo>
                  <a:pt x="1290" y="1602"/>
                </a:lnTo>
                <a:lnTo>
                  <a:pt x="1287" y="1623"/>
                </a:lnTo>
                <a:lnTo>
                  <a:pt x="1279" y="1641"/>
                </a:lnTo>
                <a:lnTo>
                  <a:pt x="1267" y="1659"/>
                </a:lnTo>
                <a:lnTo>
                  <a:pt x="1250" y="1671"/>
                </a:lnTo>
                <a:lnTo>
                  <a:pt x="1231" y="1679"/>
                </a:lnTo>
                <a:lnTo>
                  <a:pt x="1210" y="1682"/>
                </a:lnTo>
                <a:lnTo>
                  <a:pt x="914" y="1682"/>
                </a:lnTo>
                <a:lnTo>
                  <a:pt x="893" y="1679"/>
                </a:lnTo>
                <a:lnTo>
                  <a:pt x="874" y="1671"/>
                </a:lnTo>
                <a:lnTo>
                  <a:pt x="858" y="1659"/>
                </a:lnTo>
                <a:lnTo>
                  <a:pt x="846" y="1641"/>
                </a:lnTo>
                <a:lnTo>
                  <a:pt x="838" y="1623"/>
                </a:lnTo>
                <a:lnTo>
                  <a:pt x="835" y="1602"/>
                </a:lnTo>
                <a:lnTo>
                  <a:pt x="835" y="1348"/>
                </a:lnTo>
                <a:lnTo>
                  <a:pt x="838" y="1327"/>
                </a:lnTo>
                <a:lnTo>
                  <a:pt x="846" y="1308"/>
                </a:lnTo>
                <a:lnTo>
                  <a:pt x="858" y="1291"/>
                </a:lnTo>
                <a:lnTo>
                  <a:pt x="874" y="1279"/>
                </a:lnTo>
                <a:lnTo>
                  <a:pt x="893" y="1271"/>
                </a:lnTo>
                <a:lnTo>
                  <a:pt x="914" y="1268"/>
                </a:lnTo>
                <a:close/>
                <a:moveTo>
                  <a:pt x="2958" y="1039"/>
                </a:moveTo>
                <a:lnTo>
                  <a:pt x="2958" y="1260"/>
                </a:lnTo>
                <a:lnTo>
                  <a:pt x="3221" y="1260"/>
                </a:lnTo>
                <a:lnTo>
                  <a:pt x="3221" y="1039"/>
                </a:lnTo>
                <a:lnTo>
                  <a:pt x="2958" y="1039"/>
                </a:lnTo>
                <a:close/>
                <a:moveTo>
                  <a:pt x="2943" y="942"/>
                </a:moveTo>
                <a:lnTo>
                  <a:pt x="3238" y="942"/>
                </a:lnTo>
                <a:lnTo>
                  <a:pt x="3259" y="944"/>
                </a:lnTo>
                <a:lnTo>
                  <a:pt x="3278" y="953"/>
                </a:lnTo>
                <a:lnTo>
                  <a:pt x="3294" y="966"/>
                </a:lnTo>
                <a:lnTo>
                  <a:pt x="3306" y="982"/>
                </a:lnTo>
                <a:lnTo>
                  <a:pt x="3314" y="1001"/>
                </a:lnTo>
                <a:lnTo>
                  <a:pt x="3317" y="1022"/>
                </a:lnTo>
                <a:lnTo>
                  <a:pt x="3317" y="1275"/>
                </a:lnTo>
                <a:lnTo>
                  <a:pt x="3314" y="1297"/>
                </a:lnTo>
                <a:lnTo>
                  <a:pt x="3306" y="1317"/>
                </a:lnTo>
                <a:lnTo>
                  <a:pt x="3294" y="1332"/>
                </a:lnTo>
                <a:lnTo>
                  <a:pt x="3278" y="1344"/>
                </a:lnTo>
                <a:lnTo>
                  <a:pt x="3259" y="1353"/>
                </a:lnTo>
                <a:lnTo>
                  <a:pt x="3238" y="1355"/>
                </a:lnTo>
                <a:lnTo>
                  <a:pt x="2943" y="1355"/>
                </a:lnTo>
                <a:lnTo>
                  <a:pt x="2921" y="1353"/>
                </a:lnTo>
                <a:lnTo>
                  <a:pt x="2902" y="1344"/>
                </a:lnTo>
                <a:lnTo>
                  <a:pt x="2886" y="1332"/>
                </a:lnTo>
                <a:lnTo>
                  <a:pt x="2873" y="1317"/>
                </a:lnTo>
                <a:lnTo>
                  <a:pt x="2865" y="1297"/>
                </a:lnTo>
                <a:lnTo>
                  <a:pt x="2862" y="1275"/>
                </a:lnTo>
                <a:lnTo>
                  <a:pt x="2862" y="1022"/>
                </a:lnTo>
                <a:lnTo>
                  <a:pt x="2865" y="1001"/>
                </a:lnTo>
                <a:lnTo>
                  <a:pt x="2873" y="982"/>
                </a:lnTo>
                <a:lnTo>
                  <a:pt x="2886" y="966"/>
                </a:lnTo>
                <a:lnTo>
                  <a:pt x="2902" y="953"/>
                </a:lnTo>
                <a:lnTo>
                  <a:pt x="2921" y="944"/>
                </a:lnTo>
                <a:lnTo>
                  <a:pt x="2943" y="942"/>
                </a:lnTo>
                <a:close/>
                <a:moveTo>
                  <a:pt x="1568" y="406"/>
                </a:moveTo>
                <a:lnTo>
                  <a:pt x="1568" y="627"/>
                </a:lnTo>
                <a:lnTo>
                  <a:pt x="1831" y="627"/>
                </a:lnTo>
                <a:lnTo>
                  <a:pt x="1831" y="406"/>
                </a:lnTo>
                <a:lnTo>
                  <a:pt x="1568" y="406"/>
                </a:lnTo>
                <a:close/>
                <a:moveTo>
                  <a:pt x="1552" y="309"/>
                </a:moveTo>
                <a:lnTo>
                  <a:pt x="1847" y="309"/>
                </a:lnTo>
                <a:lnTo>
                  <a:pt x="1868" y="312"/>
                </a:lnTo>
                <a:lnTo>
                  <a:pt x="1887" y="320"/>
                </a:lnTo>
                <a:lnTo>
                  <a:pt x="1904" y="332"/>
                </a:lnTo>
                <a:lnTo>
                  <a:pt x="1916" y="349"/>
                </a:lnTo>
                <a:lnTo>
                  <a:pt x="1925" y="368"/>
                </a:lnTo>
                <a:lnTo>
                  <a:pt x="1927" y="389"/>
                </a:lnTo>
                <a:lnTo>
                  <a:pt x="1927" y="643"/>
                </a:lnTo>
                <a:lnTo>
                  <a:pt x="1925" y="664"/>
                </a:lnTo>
                <a:lnTo>
                  <a:pt x="1916" y="683"/>
                </a:lnTo>
                <a:lnTo>
                  <a:pt x="1904" y="700"/>
                </a:lnTo>
                <a:lnTo>
                  <a:pt x="1887" y="712"/>
                </a:lnTo>
                <a:lnTo>
                  <a:pt x="1868" y="720"/>
                </a:lnTo>
                <a:lnTo>
                  <a:pt x="1847" y="723"/>
                </a:lnTo>
                <a:lnTo>
                  <a:pt x="1552" y="723"/>
                </a:lnTo>
                <a:lnTo>
                  <a:pt x="1531" y="720"/>
                </a:lnTo>
                <a:lnTo>
                  <a:pt x="1511" y="712"/>
                </a:lnTo>
                <a:lnTo>
                  <a:pt x="1496" y="700"/>
                </a:lnTo>
                <a:lnTo>
                  <a:pt x="1482" y="683"/>
                </a:lnTo>
                <a:lnTo>
                  <a:pt x="1475" y="664"/>
                </a:lnTo>
                <a:lnTo>
                  <a:pt x="1472" y="643"/>
                </a:lnTo>
                <a:lnTo>
                  <a:pt x="1472" y="389"/>
                </a:lnTo>
                <a:lnTo>
                  <a:pt x="1475" y="368"/>
                </a:lnTo>
                <a:lnTo>
                  <a:pt x="1482" y="349"/>
                </a:lnTo>
                <a:lnTo>
                  <a:pt x="1496" y="332"/>
                </a:lnTo>
                <a:lnTo>
                  <a:pt x="1511" y="320"/>
                </a:lnTo>
                <a:lnTo>
                  <a:pt x="1531" y="312"/>
                </a:lnTo>
                <a:lnTo>
                  <a:pt x="1552" y="309"/>
                </a:lnTo>
                <a:close/>
                <a:moveTo>
                  <a:pt x="1385" y="0"/>
                </a:moveTo>
                <a:lnTo>
                  <a:pt x="2415" y="0"/>
                </a:lnTo>
                <a:lnTo>
                  <a:pt x="2454" y="4"/>
                </a:lnTo>
                <a:lnTo>
                  <a:pt x="2491" y="14"/>
                </a:lnTo>
                <a:lnTo>
                  <a:pt x="2525" y="30"/>
                </a:lnTo>
                <a:lnTo>
                  <a:pt x="2555" y="51"/>
                </a:lnTo>
                <a:lnTo>
                  <a:pt x="2580" y="77"/>
                </a:lnTo>
                <a:lnTo>
                  <a:pt x="2602" y="108"/>
                </a:lnTo>
                <a:lnTo>
                  <a:pt x="2618" y="141"/>
                </a:lnTo>
                <a:lnTo>
                  <a:pt x="2628" y="178"/>
                </a:lnTo>
                <a:lnTo>
                  <a:pt x="2631" y="217"/>
                </a:lnTo>
                <a:lnTo>
                  <a:pt x="2631" y="631"/>
                </a:lnTo>
                <a:lnTo>
                  <a:pt x="3382" y="631"/>
                </a:lnTo>
                <a:lnTo>
                  <a:pt x="3420" y="634"/>
                </a:lnTo>
                <a:lnTo>
                  <a:pt x="3458" y="644"/>
                </a:lnTo>
                <a:lnTo>
                  <a:pt x="3493" y="659"/>
                </a:lnTo>
                <a:lnTo>
                  <a:pt x="3525" y="679"/>
                </a:lnTo>
                <a:lnTo>
                  <a:pt x="3553" y="703"/>
                </a:lnTo>
                <a:lnTo>
                  <a:pt x="3577" y="732"/>
                </a:lnTo>
                <a:lnTo>
                  <a:pt x="3597" y="764"/>
                </a:lnTo>
                <a:lnTo>
                  <a:pt x="3612" y="799"/>
                </a:lnTo>
                <a:lnTo>
                  <a:pt x="3621" y="837"/>
                </a:lnTo>
                <a:lnTo>
                  <a:pt x="3625" y="877"/>
                </a:lnTo>
                <a:lnTo>
                  <a:pt x="3625" y="3298"/>
                </a:lnTo>
                <a:lnTo>
                  <a:pt x="3623" y="3314"/>
                </a:lnTo>
                <a:lnTo>
                  <a:pt x="3615" y="3326"/>
                </a:lnTo>
                <a:lnTo>
                  <a:pt x="3605" y="3337"/>
                </a:lnTo>
                <a:lnTo>
                  <a:pt x="3592" y="3344"/>
                </a:lnTo>
                <a:lnTo>
                  <a:pt x="3576" y="3346"/>
                </a:lnTo>
                <a:lnTo>
                  <a:pt x="3562" y="3344"/>
                </a:lnTo>
                <a:lnTo>
                  <a:pt x="3549" y="3337"/>
                </a:lnTo>
                <a:lnTo>
                  <a:pt x="3537" y="3326"/>
                </a:lnTo>
                <a:lnTo>
                  <a:pt x="3531" y="3314"/>
                </a:lnTo>
                <a:lnTo>
                  <a:pt x="3529" y="3298"/>
                </a:lnTo>
                <a:lnTo>
                  <a:pt x="3529" y="877"/>
                </a:lnTo>
                <a:lnTo>
                  <a:pt x="3525" y="847"/>
                </a:lnTo>
                <a:lnTo>
                  <a:pt x="3516" y="819"/>
                </a:lnTo>
                <a:lnTo>
                  <a:pt x="3503" y="793"/>
                </a:lnTo>
                <a:lnTo>
                  <a:pt x="3485" y="771"/>
                </a:lnTo>
                <a:lnTo>
                  <a:pt x="3463" y="753"/>
                </a:lnTo>
                <a:lnTo>
                  <a:pt x="3438" y="740"/>
                </a:lnTo>
                <a:lnTo>
                  <a:pt x="3410" y="731"/>
                </a:lnTo>
                <a:lnTo>
                  <a:pt x="3382" y="728"/>
                </a:lnTo>
                <a:lnTo>
                  <a:pt x="2631" y="728"/>
                </a:lnTo>
                <a:lnTo>
                  <a:pt x="2631" y="1253"/>
                </a:lnTo>
                <a:lnTo>
                  <a:pt x="2629" y="1268"/>
                </a:lnTo>
                <a:lnTo>
                  <a:pt x="2622" y="1281"/>
                </a:lnTo>
                <a:lnTo>
                  <a:pt x="2612" y="1292"/>
                </a:lnTo>
                <a:lnTo>
                  <a:pt x="2599" y="1299"/>
                </a:lnTo>
                <a:lnTo>
                  <a:pt x="2583" y="1301"/>
                </a:lnTo>
                <a:lnTo>
                  <a:pt x="2568" y="1299"/>
                </a:lnTo>
                <a:lnTo>
                  <a:pt x="2555" y="1292"/>
                </a:lnTo>
                <a:lnTo>
                  <a:pt x="2545" y="1281"/>
                </a:lnTo>
                <a:lnTo>
                  <a:pt x="2538" y="1268"/>
                </a:lnTo>
                <a:lnTo>
                  <a:pt x="2536" y="1253"/>
                </a:lnTo>
                <a:lnTo>
                  <a:pt x="2536" y="217"/>
                </a:lnTo>
                <a:lnTo>
                  <a:pt x="2533" y="189"/>
                </a:lnTo>
                <a:lnTo>
                  <a:pt x="2524" y="165"/>
                </a:lnTo>
                <a:lnTo>
                  <a:pt x="2509" y="141"/>
                </a:lnTo>
                <a:lnTo>
                  <a:pt x="2491" y="124"/>
                </a:lnTo>
                <a:lnTo>
                  <a:pt x="2468" y="109"/>
                </a:lnTo>
                <a:lnTo>
                  <a:pt x="2443" y="100"/>
                </a:lnTo>
                <a:lnTo>
                  <a:pt x="2415" y="97"/>
                </a:lnTo>
                <a:lnTo>
                  <a:pt x="1385" y="97"/>
                </a:lnTo>
                <a:lnTo>
                  <a:pt x="1357" y="100"/>
                </a:lnTo>
                <a:lnTo>
                  <a:pt x="1332" y="109"/>
                </a:lnTo>
                <a:lnTo>
                  <a:pt x="1310" y="124"/>
                </a:lnTo>
                <a:lnTo>
                  <a:pt x="1291" y="141"/>
                </a:lnTo>
                <a:lnTo>
                  <a:pt x="1277" y="165"/>
                </a:lnTo>
                <a:lnTo>
                  <a:pt x="1268" y="189"/>
                </a:lnTo>
                <a:lnTo>
                  <a:pt x="1265" y="217"/>
                </a:lnTo>
                <a:lnTo>
                  <a:pt x="1265" y="941"/>
                </a:lnTo>
                <a:lnTo>
                  <a:pt x="1952" y="941"/>
                </a:lnTo>
                <a:lnTo>
                  <a:pt x="1991" y="944"/>
                </a:lnTo>
                <a:lnTo>
                  <a:pt x="2027" y="956"/>
                </a:lnTo>
                <a:lnTo>
                  <a:pt x="2062" y="971"/>
                </a:lnTo>
                <a:lnTo>
                  <a:pt x="2092" y="992"/>
                </a:lnTo>
                <a:lnTo>
                  <a:pt x="2118" y="1019"/>
                </a:lnTo>
                <a:lnTo>
                  <a:pt x="2139" y="1049"/>
                </a:lnTo>
                <a:lnTo>
                  <a:pt x="2155" y="1083"/>
                </a:lnTo>
                <a:lnTo>
                  <a:pt x="2166" y="1120"/>
                </a:lnTo>
                <a:lnTo>
                  <a:pt x="2169" y="1159"/>
                </a:lnTo>
                <a:lnTo>
                  <a:pt x="2169" y="2467"/>
                </a:lnTo>
                <a:lnTo>
                  <a:pt x="2891" y="2467"/>
                </a:lnTo>
                <a:lnTo>
                  <a:pt x="2929" y="2471"/>
                </a:lnTo>
                <a:lnTo>
                  <a:pt x="2967" y="2481"/>
                </a:lnTo>
                <a:lnTo>
                  <a:pt x="3000" y="2497"/>
                </a:lnTo>
                <a:lnTo>
                  <a:pt x="3030" y="2518"/>
                </a:lnTo>
                <a:lnTo>
                  <a:pt x="3057" y="2545"/>
                </a:lnTo>
                <a:lnTo>
                  <a:pt x="3078" y="2575"/>
                </a:lnTo>
                <a:lnTo>
                  <a:pt x="3094" y="2608"/>
                </a:lnTo>
                <a:lnTo>
                  <a:pt x="3104" y="2645"/>
                </a:lnTo>
                <a:lnTo>
                  <a:pt x="3107" y="2685"/>
                </a:lnTo>
                <a:lnTo>
                  <a:pt x="3107" y="3298"/>
                </a:lnTo>
                <a:lnTo>
                  <a:pt x="3105" y="3314"/>
                </a:lnTo>
                <a:lnTo>
                  <a:pt x="3097" y="3326"/>
                </a:lnTo>
                <a:lnTo>
                  <a:pt x="3088" y="3337"/>
                </a:lnTo>
                <a:lnTo>
                  <a:pt x="3074" y="3344"/>
                </a:lnTo>
                <a:lnTo>
                  <a:pt x="3059" y="3346"/>
                </a:lnTo>
                <a:lnTo>
                  <a:pt x="3044" y="3344"/>
                </a:lnTo>
                <a:lnTo>
                  <a:pt x="3031" y="3337"/>
                </a:lnTo>
                <a:lnTo>
                  <a:pt x="3020" y="3326"/>
                </a:lnTo>
                <a:lnTo>
                  <a:pt x="3013" y="3314"/>
                </a:lnTo>
                <a:lnTo>
                  <a:pt x="3011" y="3298"/>
                </a:lnTo>
                <a:lnTo>
                  <a:pt x="3011" y="2685"/>
                </a:lnTo>
                <a:lnTo>
                  <a:pt x="3008" y="2657"/>
                </a:lnTo>
                <a:lnTo>
                  <a:pt x="2999" y="2632"/>
                </a:lnTo>
                <a:lnTo>
                  <a:pt x="2985" y="2610"/>
                </a:lnTo>
                <a:lnTo>
                  <a:pt x="2966" y="2591"/>
                </a:lnTo>
                <a:lnTo>
                  <a:pt x="2944" y="2576"/>
                </a:lnTo>
                <a:lnTo>
                  <a:pt x="2918" y="2567"/>
                </a:lnTo>
                <a:lnTo>
                  <a:pt x="2891" y="2564"/>
                </a:lnTo>
                <a:lnTo>
                  <a:pt x="1748" y="2564"/>
                </a:lnTo>
                <a:lnTo>
                  <a:pt x="1720" y="2567"/>
                </a:lnTo>
                <a:lnTo>
                  <a:pt x="1696" y="2576"/>
                </a:lnTo>
                <a:lnTo>
                  <a:pt x="1673" y="2591"/>
                </a:lnTo>
                <a:lnTo>
                  <a:pt x="1655" y="2610"/>
                </a:lnTo>
                <a:lnTo>
                  <a:pt x="1640" y="2632"/>
                </a:lnTo>
                <a:lnTo>
                  <a:pt x="1632" y="2657"/>
                </a:lnTo>
                <a:lnTo>
                  <a:pt x="1628" y="2685"/>
                </a:lnTo>
                <a:lnTo>
                  <a:pt x="1628" y="3298"/>
                </a:lnTo>
                <a:lnTo>
                  <a:pt x="1625" y="3314"/>
                </a:lnTo>
                <a:lnTo>
                  <a:pt x="1618" y="3326"/>
                </a:lnTo>
                <a:lnTo>
                  <a:pt x="1608" y="3337"/>
                </a:lnTo>
                <a:lnTo>
                  <a:pt x="1595" y="3344"/>
                </a:lnTo>
                <a:lnTo>
                  <a:pt x="1580" y="3346"/>
                </a:lnTo>
                <a:lnTo>
                  <a:pt x="1565" y="3344"/>
                </a:lnTo>
                <a:lnTo>
                  <a:pt x="1552" y="3337"/>
                </a:lnTo>
                <a:lnTo>
                  <a:pt x="1541" y="3326"/>
                </a:lnTo>
                <a:lnTo>
                  <a:pt x="1534" y="3314"/>
                </a:lnTo>
                <a:lnTo>
                  <a:pt x="1532" y="3298"/>
                </a:lnTo>
                <a:lnTo>
                  <a:pt x="1532" y="2685"/>
                </a:lnTo>
                <a:lnTo>
                  <a:pt x="1535" y="2645"/>
                </a:lnTo>
                <a:lnTo>
                  <a:pt x="1545" y="2608"/>
                </a:lnTo>
                <a:lnTo>
                  <a:pt x="1562" y="2575"/>
                </a:lnTo>
                <a:lnTo>
                  <a:pt x="1583" y="2545"/>
                </a:lnTo>
                <a:lnTo>
                  <a:pt x="1608" y="2518"/>
                </a:lnTo>
                <a:lnTo>
                  <a:pt x="1639" y="2497"/>
                </a:lnTo>
                <a:lnTo>
                  <a:pt x="1673" y="2481"/>
                </a:lnTo>
                <a:lnTo>
                  <a:pt x="1709" y="2471"/>
                </a:lnTo>
                <a:lnTo>
                  <a:pt x="1748" y="2467"/>
                </a:lnTo>
                <a:lnTo>
                  <a:pt x="2073" y="2467"/>
                </a:lnTo>
                <a:lnTo>
                  <a:pt x="2073" y="1159"/>
                </a:lnTo>
                <a:lnTo>
                  <a:pt x="2069" y="1131"/>
                </a:lnTo>
                <a:lnTo>
                  <a:pt x="2061" y="1105"/>
                </a:lnTo>
                <a:lnTo>
                  <a:pt x="2046" y="1083"/>
                </a:lnTo>
                <a:lnTo>
                  <a:pt x="2027" y="1064"/>
                </a:lnTo>
                <a:lnTo>
                  <a:pt x="2005" y="1050"/>
                </a:lnTo>
                <a:lnTo>
                  <a:pt x="1980" y="1041"/>
                </a:lnTo>
                <a:lnTo>
                  <a:pt x="1952" y="1038"/>
                </a:lnTo>
                <a:lnTo>
                  <a:pt x="756" y="1038"/>
                </a:lnTo>
                <a:lnTo>
                  <a:pt x="728" y="1041"/>
                </a:lnTo>
                <a:lnTo>
                  <a:pt x="703" y="1050"/>
                </a:lnTo>
                <a:lnTo>
                  <a:pt x="681" y="1064"/>
                </a:lnTo>
                <a:lnTo>
                  <a:pt x="662" y="1083"/>
                </a:lnTo>
                <a:lnTo>
                  <a:pt x="648" y="1105"/>
                </a:lnTo>
                <a:lnTo>
                  <a:pt x="639" y="1131"/>
                </a:lnTo>
                <a:lnTo>
                  <a:pt x="636" y="1159"/>
                </a:lnTo>
                <a:lnTo>
                  <a:pt x="636" y="2079"/>
                </a:lnTo>
                <a:lnTo>
                  <a:pt x="633" y="2093"/>
                </a:lnTo>
                <a:lnTo>
                  <a:pt x="627" y="2106"/>
                </a:lnTo>
                <a:lnTo>
                  <a:pt x="617" y="2117"/>
                </a:lnTo>
                <a:lnTo>
                  <a:pt x="604" y="2124"/>
                </a:lnTo>
                <a:lnTo>
                  <a:pt x="588" y="2126"/>
                </a:lnTo>
                <a:lnTo>
                  <a:pt x="573" y="2124"/>
                </a:lnTo>
                <a:lnTo>
                  <a:pt x="559" y="2117"/>
                </a:lnTo>
                <a:lnTo>
                  <a:pt x="549" y="2106"/>
                </a:lnTo>
                <a:lnTo>
                  <a:pt x="543" y="2093"/>
                </a:lnTo>
                <a:lnTo>
                  <a:pt x="539" y="2079"/>
                </a:lnTo>
                <a:lnTo>
                  <a:pt x="539" y="1761"/>
                </a:lnTo>
                <a:lnTo>
                  <a:pt x="243" y="1761"/>
                </a:lnTo>
                <a:lnTo>
                  <a:pt x="213" y="1764"/>
                </a:lnTo>
                <a:lnTo>
                  <a:pt x="186" y="1772"/>
                </a:lnTo>
                <a:lnTo>
                  <a:pt x="161" y="1786"/>
                </a:lnTo>
                <a:lnTo>
                  <a:pt x="139" y="1804"/>
                </a:lnTo>
                <a:lnTo>
                  <a:pt x="122" y="1826"/>
                </a:lnTo>
                <a:lnTo>
                  <a:pt x="107" y="1851"/>
                </a:lnTo>
                <a:lnTo>
                  <a:pt x="99" y="1879"/>
                </a:lnTo>
                <a:lnTo>
                  <a:pt x="96" y="1909"/>
                </a:lnTo>
                <a:lnTo>
                  <a:pt x="96" y="3298"/>
                </a:lnTo>
                <a:lnTo>
                  <a:pt x="94" y="3314"/>
                </a:lnTo>
                <a:lnTo>
                  <a:pt x="86" y="3326"/>
                </a:lnTo>
                <a:lnTo>
                  <a:pt x="76" y="3337"/>
                </a:lnTo>
                <a:lnTo>
                  <a:pt x="63" y="3344"/>
                </a:lnTo>
                <a:lnTo>
                  <a:pt x="48" y="3346"/>
                </a:lnTo>
                <a:lnTo>
                  <a:pt x="33" y="3344"/>
                </a:lnTo>
                <a:lnTo>
                  <a:pt x="20" y="3337"/>
                </a:lnTo>
                <a:lnTo>
                  <a:pt x="9" y="3326"/>
                </a:lnTo>
                <a:lnTo>
                  <a:pt x="2" y="3314"/>
                </a:lnTo>
                <a:lnTo>
                  <a:pt x="0" y="3298"/>
                </a:lnTo>
                <a:lnTo>
                  <a:pt x="0" y="1909"/>
                </a:lnTo>
                <a:lnTo>
                  <a:pt x="3" y="1870"/>
                </a:lnTo>
                <a:lnTo>
                  <a:pt x="12" y="1832"/>
                </a:lnTo>
                <a:lnTo>
                  <a:pt x="28" y="1796"/>
                </a:lnTo>
                <a:lnTo>
                  <a:pt x="48" y="1764"/>
                </a:lnTo>
                <a:lnTo>
                  <a:pt x="72" y="1736"/>
                </a:lnTo>
                <a:lnTo>
                  <a:pt x="99" y="1712"/>
                </a:lnTo>
                <a:lnTo>
                  <a:pt x="132" y="1692"/>
                </a:lnTo>
                <a:lnTo>
                  <a:pt x="167" y="1676"/>
                </a:lnTo>
                <a:lnTo>
                  <a:pt x="203" y="1668"/>
                </a:lnTo>
                <a:lnTo>
                  <a:pt x="243" y="1664"/>
                </a:lnTo>
                <a:lnTo>
                  <a:pt x="539" y="1664"/>
                </a:lnTo>
                <a:lnTo>
                  <a:pt x="539" y="1159"/>
                </a:lnTo>
                <a:lnTo>
                  <a:pt x="544" y="1120"/>
                </a:lnTo>
                <a:lnTo>
                  <a:pt x="554" y="1083"/>
                </a:lnTo>
                <a:lnTo>
                  <a:pt x="569" y="1049"/>
                </a:lnTo>
                <a:lnTo>
                  <a:pt x="590" y="1019"/>
                </a:lnTo>
                <a:lnTo>
                  <a:pt x="617" y="992"/>
                </a:lnTo>
                <a:lnTo>
                  <a:pt x="647" y="971"/>
                </a:lnTo>
                <a:lnTo>
                  <a:pt x="681" y="956"/>
                </a:lnTo>
                <a:lnTo>
                  <a:pt x="717" y="944"/>
                </a:lnTo>
                <a:lnTo>
                  <a:pt x="756" y="941"/>
                </a:lnTo>
                <a:lnTo>
                  <a:pt x="1168" y="941"/>
                </a:lnTo>
                <a:lnTo>
                  <a:pt x="1168" y="217"/>
                </a:lnTo>
                <a:lnTo>
                  <a:pt x="1173" y="178"/>
                </a:lnTo>
                <a:lnTo>
                  <a:pt x="1183" y="141"/>
                </a:lnTo>
                <a:lnTo>
                  <a:pt x="1198" y="108"/>
                </a:lnTo>
                <a:lnTo>
                  <a:pt x="1219" y="77"/>
                </a:lnTo>
                <a:lnTo>
                  <a:pt x="1246" y="51"/>
                </a:lnTo>
                <a:lnTo>
                  <a:pt x="1276" y="30"/>
                </a:lnTo>
                <a:lnTo>
                  <a:pt x="1310" y="14"/>
                </a:lnTo>
                <a:lnTo>
                  <a:pt x="1346" y="4"/>
                </a:lnTo>
                <a:lnTo>
                  <a:pt x="138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16521" y="3811405"/>
            <a:ext cx="4595619" cy="45859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Buildings and infrastructure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616518" y="4259426"/>
            <a:ext cx="4595620" cy="27305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455613" indent="-2270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685800" indent="-230188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914400" indent="-231775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Lucida Grande"/>
              <a:buChar char="–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Lucida Grande"/>
              <a:buChar char="»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457200" rtl="0" eaLnBrk="1" latinLnBrk="0" hangingPunct="1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FDB"/>
              </a:buClr>
            </a:pPr>
            <a:r>
              <a:rPr lang="en-US" dirty="0"/>
              <a:t>Smart management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216918655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2224470" y="6384180"/>
            <a:ext cx="662722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200" fontAlgn="base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</p:spTree>
    <p:extLst>
      <p:ext uri="{BB962C8B-B14F-4D97-AF65-F5344CB8AC3E}">
        <p14:creationId xmlns:p14="http://schemas.microsoft.com/office/powerpoint/2010/main" val="2618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tt_ext_wde_globe_att">
  <a:themeElements>
    <a:clrScheme name="ATT 3">
      <a:dk1>
        <a:srgbClr val="009FDB"/>
      </a:dk1>
      <a:lt1>
        <a:sysClr val="window" lastClr="FFFFFF"/>
      </a:lt1>
      <a:dk2>
        <a:srgbClr val="000000"/>
      </a:dk2>
      <a:lt2>
        <a:srgbClr val="D2D2D2"/>
      </a:lt2>
      <a:accent1>
        <a:srgbClr val="009FDB"/>
      </a:accent1>
      <a:accent2>
        <a:srgbClr val="EA7400"/>
      </a:accent2>
      <a:accent3>
        <a:srgbClr val="71C5E8"/>
      </a:accent3>
      <a:accent4>
        <a:srgbClr val="0568AE"/>
      </a:accent4>
      <a:accent5>
        <a:srgbClr val="959595"/>
      </a:accent5>
      <a:accent6>
        <a:srgbClr val="5A5A5A"/>
      </a:accent6>
      <a:hlink>
        <a:srgbClr val="0B1763"/>
      </a:hlink>
      <a:folHlink>
        <a:srgbClr val="056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lIns="0" tIns="0" rIns="0" b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wide_globe_att_template_151211" id="{3DC9FCFA-E59A-4634-A8A3-B6223C800DCC}" vid="{36104BAA-BFC8-4924-944E-77ACC76C30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1219</Words>
  <Application>Microsoft Office PowerPoint</Application>
  <PresentationFormat>Widescreen</PresentationFormat>
  <Paragraphs>123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ＭＳ Ｐゴシック</vt:lpstr>
      <vt:lpstr>Arial</vt:lpstr>
      <vt:lpstr>Calibri</vt:lpstr>
      <vt:lpstr>Lucida Grande</vt:lpstr>
      <vt:lpstr>Omnes_ATT Light</vt:lpstr>
      <vt:lpstr>att_ext_wde_globe_att</vt:lpstr>
      <vt:lpstr>AT&amp;T Taking the Smart City to the Base    Tim Blount,  Director Air Force Solutions Lenny Chin, Senior Application Solutions Consultant Andrew Osborn, Lead Mobile Solutions Architect Paul L Walker,  Client Solutions Executive  </vt:lpstr>
      <vt:lpstr>PowerPoint Presentation</vt:lpstr>
      <vt:lpstr>Potential Areas of Opportunity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AT&amp;T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AT&amp;T Taking the Smart City to the Base       Paul Wertz Air Force Client Solutions Executive AT&amp;T  Global Business - Public Sector Solutions Paul.Wertz@att.com 404-713-3333</dc:title>
  <dc:creator>WERTZ, PAUL I</dc:creator>
  <cp:lastModifiedBy>BLOUNT, TIMOTHY D</cp:lastModifiedBy>
  <cp:revision>8</cp:revision>
  <dcterms:created xsi:type="dcterms:W3CDTF">2017-03-30T15:46:56Z</dcterms:created>
  <dcterms:modified xsi:type="dcterms:W3CDTF">2017-06-20T14:11:31Z</dcterms:modified>
</cp:coreProperties>
</file>